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6.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7.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8.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39.jpg" ContentType="image/jpg"/>
  <Override PartName="/ppt/media/image141.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79" r:id="rId4"/>
    <p:sldMasterId id="2147484031" r:id="rId5"/>
    <p:sldMasterId id="2147484050" r:id="rId6"/>
    <p:sldMasterId id="2147483988" r:id="rId7"/>
    <p:sldMasterId id="2147483871" r:id="rId8"/>
    <p:sldMasterId id="2147484145" r:id="rId9"/>
    <p:sldMasterId id="2147484169" r:id="rId10"/>
    <p:sldMasterId id="2147484202" r:id="rId11"/>
    <p:sldMasterId id="2147484218" r:id="rId12"/>
    <p:sldMasterId id="2147484225" r:id="rId13"/>
    <p:sldMasterId id="2147484258" r:id="rId14"/>
    <p:sldMasterId id="2147484270" r:id="rId15"/>
    <p:sldMasterId id="2147484304" r:id="rId16"/>
    <p:sldMasterId id="2147484316" r:id="rId17"/>
    <p:sldMasterId id="2147484340" r:id="rId18"/>
    <p:sldMasterId id="2147484402" r:id="rId19"/>
    <p:sldMasterId id="2147484439" r:id="rId20"/>
    <p:sldMasterId id="2147484462" r:id="rId21"/>
    <p:sldMasterId id="2147484482" r:id="rId22"/>
  </p:sldMasterIdLst>
  <p:notesMasterIdLst>
    <p:notesMasterId r:id="rId72"/>
  </p:notesMasterIdLst>
  <p:handoutMasterIdLst>
    <p:handoutMasterId r:id="rId73"/>
  </p:handoutMasterIdLst>
  <p:sldIdLst>
    <p:sldId id="270" r:id="rId23"/>
    <p:sldId id="562" r:id="rId24"/>
    <p:sldId id="261" r:id="rId25"/>
    <p:sldId id="262" r:id="rId26"/>
    <p:sldId id="263" r:id="rId27"/>
    <p:sldId id="264" r:id="rId28"/>
    <p:sldId id="265" r:id="rId29"/>
    <p:sldId id="269" r:id="rId30"/>
    <p:sldId id="320" r:id="rId31"/>
    <p:sldId id="321" r:id="rId32"/>
    <p:sldId id="323" r:id="rId33"/>
    <p:sldId id="319" r:id="rId34"/>
    <p:sldId id="563" r:id="rId35"/>
    <p:sldId id="318" r:id="rId36"/>
    <p:sldId id="564" r:id="rId37"/>
    <p:sldId id="451" r:id="rId38"/>
    <p:sldId id="260" r:id="rId39"/>
    <p:sldId id="566" r:id="rId40"/>
    <p:sldId id="298" r:id="rId41"/>
    <p:sldId id="300" r:id="rId42"/>
    <p:sldId id="327" r:id="rId43"/>
    <p:sldId id="343" r:id="rId44"/>
    <p:sldId id="352" r:id="rId45"/>
    <p:sldId id="346" r:id="rId46"/>
    <p:sldId id="565" r:id="rId47"/>
    <p:sldId id="388" r:id="rId48"/>
    <p:sldId id="331" r:id="rId49"/>
    <p:sldId id="390" r:id="rId50"/>
    <p:sldId id="301" r:id="rId51"/>
    <p:sldId id="571" r:id="rId52"/>
    <p:sldId id="567" r:id="rId53"/>
    <p:sldId id="296" r:id="rId54"/>
    <p:sldId id="568" r:id="rId55"/>
    <p:sldId id="569" r:id="rId56"/>
    <p:sldId id="299" r:id="rId57"/>
    <p:sldId id="570" r:id="rId58"/>
    <p:sldId id="267" r:id="rId59"/>
    <p:sldId id="470" r:id="rId60"/>
    <p:sldId id="469" r:id="rId61"/>
    <p:sldId id="484" r:id="rId62"/>
    <p:sldId id="297" r:id="rId63"/>
    <p:sldId id="345" r:id="rId64"/>
    <p:sldId id="274" r:id="rId65"/>
    <p:sldId id="410" r:id="rId66"/>
    <p:sldId id="362" r:id="rId67"/>
    <p:sldId id="408" r:id="rId68"/>
    <p:sldId id="409" r:id="rId69"/>
    <p:sldId id="361" r:id="rId70"/>
    <p:sldId id="411" r:id="rId7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 id="{0BFF3411-8CBD-1243-9DCC-50BEE61C35C1}">
          <p14:sldIdLst>
            <p14:sldId id="270"/>
            <p14:sldId id="562"/>
            <p14:sldId id="261"/>
            <p14:sldId id="262"/>
            <p14:sldId id="263"/>
            <p14:sldId id="264"/>
            <p14:sldId id="265"/>
            <p14:sldId id="269"/>
            <p14:sldId id="320"/>
            <p14:sldId id="321"/>
            <p14:sldId id="323"/>
            <p14:sldId id="319"/>
            <p14:sldId id="563"/>
            <p14:sldId id="318"/>
            <p14:sldId id="564"/>
            <p14:sldId id="451"/>
            <p14:sldId id="260"/>
            <p14:sldId id="566"/>
            <p14:sldId id="298"/>
            <p14:sldId id="300"/>
            <p14:sldId id="327"/>
            <p14:sldId id="343"/>
            <p14:sldId id="352"/>
            <p14:sldId id="346"/>
            <p14:sldId id="565"/>
            <p14:sldId id="388"/>
            <p14:sldId id="331"/>
            <p14:sldId id="390"/>
            <p14:sldId id="301"/>
            <p14:sldId id="571"/>
            <p14:sldId id="567"/>
            <p14:sldId id="296"/>
            <p14:sldId id="568"/>
            <p14:sldId id="569"/>
            <p14:sldId id="299"/>
            <p14:sldId id="570"/>
            <p14:sldId id="267"/>
            <p14:sldId id="470"/>
            <p14:sldId id="469"/>
            <p14:sldId id="484"/>
            <p14:sldId id="297"/>
            <p14:sldId id="345"/>
            <p14:sldId id="274"/>
            <p14:sldId id="410"/>
            <p14:sldId id="362"/>
            <p14:sldId id="408"/>
            <p14:sldId id="409"/>
            <p14:sldId id="361"/>
            <p14:sldId id="411"/>
          </p14:sldIdLst>
        </p14:section>
      </p14:sectionLst>
    </p:ext>
    <p:ext uri="{EFAFB233-063F-42B5-8137-9DF3F51BA10A}">
      <p15:sldGuideLst xmlns:p15="http://schemas.microsoft.com/office/powerpoint/2012/main">
        <p15:guide id="3" orient="horz" pos="1836" userDrawn="1">
          <p15:clr>
            <a:srgbClr val="A4A3A4"/>
          </p15:clr>
        </p15:guide>
        <p15:guide id="4"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BFBFBF"/>
    <a:srgbClr val="8D8D8D"/>
    <a:srgbClr val="414141"/>
    <a:srgbClr val="836D51"/>
    <a:srgbClr val="797979"/>
    <a:srgbClr val="942093"/>
    <a:srgbClr val="BF2B3A"/>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71" autoAdjust="0"/>
    <p:restoredTop sz="87687" autoAdjust="0"/>
  </p:normalViewPr>
  <p:slideViewPr>
    <p:cSldViewPr snapToGrid="0">
      <p:cViewPr varScale="1">
        <p:scale>
          <a:sx n="204" d="100"/>
          <a:sy n="204" d="100"/>
        </p:scale>
        <p:origin x="440" y="120"/>
      </p:cViewPr>
      <p:guideLst>
        <p:guide orient="horz" pos="1836"/>
        <p:guide pos="2880"/>
      </p:guideLst>
    </p:cSldViewPr>
  </p:slideViewPr>
  <p:notesTextViewPr>
    <p:cViewPr>
      <p:scale>
        <a:sx n="1" d="1"/>
        <a:sy n="1" d="1"/>
      </p:scale>
      <p:origin x="0" y="0"/>
    </p:cViewPr>
  </p:notesTextViewPr>
  <p:notesViewPr>
    <p:cSldViewPr snapToGrid="0">
      <p:cViewPr>
        <p:scale>
          <a:sx n="125" d="100"/>
          <a:sy n="125" d="100"/>
        </p:scale>
        <p:origin x="5088" y="6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18.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39.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49.xml"/><Relationship Id="rId2" Type="http://schemas.openxmlformats.org/officeDocument/2006/relationships/customXml" Target="../customXml/item2.xml"/><Relationship Id="rId2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Date Placeholder 2"/>
          <p:cNvSpPr>
            <a:spLocks noGrp="1"/>
          </p:cNvSpPr>
          <p:nvPr>
            <p:ph type="dt" idx="1"/>
          </p:nvPr>
        </p:nvSpPr>
        <p:spPr>
          <a:xfrm>
            <a:off x="5406887" y="8790182"/>
            <a:ext cx="1290501" cy="200055"/>
          </a:xfrm>
          <a:prstGeom prst="rect">
            <a:avLst/>
          </a:prstGeom>
          <a:noFill/>
          <a:ln w="9525" algn="ctr">
            <a:noFill/>
            <a:miter lim="800000"/>
            <a:headEnd/>
            <a:tailEnd/>
          </a:ln>
          <a:effectLst/>
        </p:spPr>
        <p:txBody>
          <a:bodyPr>
            <a:spAutoFit/>
          </a:bodyPr>
          <a:lstStyle>
            <a:lvl1pPr algn="r">
              <a:defRPr kumimoji="0" lang="en-US" sz="700" b="0" i="0" u="none" strike="noStrike" cap="none" spc="0" normalizeH="0" baseline="0" smtClean="0">
                <a:ln>
                  <a:noFill/>
                </a:ln>
                <a:solidFill>
                  <a:schemeClr val="bg1">
                    <a:lumMod val="85000"/>
                  </a:schemeClr>
                </a:solidFill>
                <a:effectLst/>
                <a:uLnTx/>
                <a:uFillTx/>
                <a:latin typeface="Tahoma"/>
                <a:cs typeface="Tahoma"/>
              </a:defRPr>
            </a:lvl1pPr>
          </a:lstStyle>
          <a:p>
            <a:pPr>
              <a:spcBef>
                <a:spcPct val="0"/>
              </a:spcBef>
            </a:pPr>
            <a:fld id="{966DCF9E-CFF4-0F45-B279-736830E18107}" type="datetime4">
              <a:rPr lang="en-US" smtClean="0">
                <a:solidFill>
                  <a:srgbClr val="BFBFBF"/>
                </a:solidFill>
                <a:latin typeface="Arial" panose="020B0604020202020204" pitchFamily="34" charset="0"/>
                <a:cs typeface="Arial" panose="020B0604020202020204" pitchFamily="34" charset="0"/>
              </a:rPr>
              <a:pPr>
                <a:spcBef>
                  <a:spcPct val="0"/>
                </a:spcBef>
              </a:pPr>
              <a:t>January 10, 2025</a:t>
            </a:fld>
            <a:endParaRPr lang="en-US">
              <a:solidFill>
                <a:srgbClr val="BFBFBF"/>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3"/>
          </p:nvPr>
        </p:nvSpPr>
        <p:spPr>
          <a:xfrm>
            <a:off x="159030" y="8790182"/>
            <a:ext cx="797519" cy="200055"/>
          </a:xfrm>
          <a:prstGeom prst="rect">
            <a:avLst/>
          </a:prstGeom>
          <a:noFill/>
          <a:ln w="9525" algn="ctr">
            <a:noFill/>
            <a:miter lim="800000"/>
            <a:headEnd/>
            <a:tailEnd/>
          </a:ln>
          <a:effectLst/>
        </p:spPr>
        <p:txBody>
          <a:bodyPr>
            <a:spAutoFit/>
          </a:bodyPr>
          <a:lstStyle>
            <a:lvl1pPr algn="l">
              <a:defRPr kumimoji="0" lang="en-US" sz="700" b="0" i="0" u="none" strike="noStrike" cap="none" spc="0" normalizeH="0" baseline="0" smtClean="0">
                <a:ln>
                  <a:noFill/>
                </a:ln>
                <a:solidFill>
                  <a:schemeClr val="bg1">
                    <a:lumMod val="85000"/>
                  </a:schemeClr>
                </a:solidFill>
                <a:effectLst/>
                <a:uLnTx/>
                <a:uFillTx/>
                <a:latin typeface="Tahoma"/>
                <a:cs typeface="Tahoma"/>
              </a:defRPr>
            </a:lvl1pPr>
          </a:lstStyle>
          <a:p>
            <a:pPr>
              <a:spcBef>
                <a:spcPct val="0"/>
              </a:spcBef>
            </a:pPr>
            <a:fld id="{9D1FE447-DA53-4191-97C8-F522C13BDE27}" type="slidenum">
              <a:rPr lang="uk-UA" smtClean="0">
                <a:solidFill>
                  <a:srgbClr val="BFBFBF"/>
                </a:solidFill>
                <a:latin typeface="Arial" panose="020B0604020202020204" pitchFamily="34" charset="0"/>
                <a:cs typeface="Arial" panose="020B0604020202020204" pitchFamily="34" charset="0"/>
              </a:rPr>
              <a:pPr>
                <a:spcBef>
                  <a:spcPct val="0"/>
                </a:spcBef>
              </a:pPr>
              <a:t>‹#›</a:t>
            </a:fld>
            <a:endParaRPr lang="uk-UA">
              <a:solidFill>
                <a:srgbClr val="BFBFBF"/>
              </a:solidFill>
              <a:latin typeface="Arial" panose="020B0604020202020204" pitchFamily="34" charset="0"/>
              <a:cs typeface="Arial" panose="020B0604020202020204" pitchFamily="34" charset="0"/>
            </a:endParaRPr>
          </a:p>
        </p:txBody>
      </p:sp>
      <p:sp>
        <p:nvSpPr>
          <p:cNvPr id="8" name="Text Box 12"/>
          <p:cNvSpPr txBox="1">
            <a:spLocks noChangeArrowheads="1"/>
          </p:cNvSpPr>
          <p:nvPr/>
        </p:nvSpPr>
        <p:spPr bwMode="gray">
          <a:xfrm>
            <a:off x="2572310" y="8790182"/>
            <a:ext cx="1713391" cy="200055"/>
          </a:xfrm>
          <a:prstGeom prst="rect">
            <a:avLst/>
          </a:prstGeom>
          <a:noFill/>
          <a:ln w="9525" algn="ctr">
            <a:noFill/>
            <a:miter lim="800000"/>
            <a:headEnd/>
            <a:tailEnd/>
          </a:ln>
          <a:effectLst/>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u="none" strike="noStrike" kern="1200" cap="none" spc="0" normalizeH="0" baseline="0" noProof="0">
                <a:ln>
                  <a:noFill/>
                </a:ln>
                <a:solidFill>
                  <a:srgbClr val="BFBFBF"/>
                </a:solidFill>
                <a:effectLst/>
                <a:uLnTx/>
                <a:uFillTx/>
                <a:latin typeface="Arial" panose="020B0604020202020204" pitchFamily="34" charset="0"/>
                <a:cs typeface="Arial" panose="020B0604020202020204" pitchFamily="34" charset="0"/>
              </a:rPr>
              <a:t>© Tyler Technologies 2020</a:t>
            </a:r>
          </a:p>
        </p:txBody>
      </p:sp>
    </p:spTree>
    <p:extLst>
      <p:ext uri="{BB962C8B-B14F-4D97-AF65-F5344CB8AC3E}">
        <p14:creationId xmlns:p14="http://schemas.microsoft.com/office/powerpoint/2010/main" val="214336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78DF6A-BD87-B248-A2BA-63814527329F}"/>
              </a:ext>
            </a:extLst>
          </p:cNvPr>
          <p:cNvSpPr/>
          <p:nvPr/>
        </p:nvSpPr>
        <p:spPr>
          <a:xfrm>
            <a:off x="0" y="3343275"/>
            <a:ext cx="6858000" cy="150876"/>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cs typeface="Arial" panose="020B0604020202020204" pitchFamily="34" charset="0"/>
            </a:endParaRPr>
          </a:p>
        </p:txBody>
      </p:sp>
      <p:sp>
        <p:nvSpPr>
          <p:cNvPr id="3" name="Date Placeholder 2"/>
          <p:cNvSpPr>
            <a:spLocks noGrp="1"/>
          </p:cNvSpPr>
          <p:nvPr>
            <p:ph type="dt" idx="1"/>
          </p:nvPr>
        </p:nvSpPr>
        <p:spPr>
          <a:xfrm>
            <a:off x="5406887" y="8790182"/>
            <a:ext cx="1290501" cy="200055"/>
          </a:xfrm>
          <a:prstGeom prst="rect">
            <a:avLst/>
          </a:prstGeom>
          <a:noFill/>
          <a:ln w="9525" algn="ctr">
            <a:noFill/>
            <a:miter lim="800000"/>
            <a:headEnd/>
            <a:tailEnd/>
          </a:ln>
          <a:effectLst/>
        </p:spPr>
        <p:txBody>
          <a:bodyPr>
            <a:spAutoFit/>
          </a:bodyPr>
          <a:lstStyle>
            <a:lvl1pPr algn="r">
              <a:defRPr kumimoji="0" lang="en-US" sz="700" b="0" i="0" u="none" strike="noStrike" cap="none" spc="0" normalizeH="0" baseline="0" smtClean="0">
                <a:ln>
                  <a:noFill/>
                </a:ln>
                <a:solidFill>
                  <a:srgbClr val="BFBFBF"/>
                </a:solidFill>
                <a:effectLst/>
                <a:uLnTx/>
                <a:uFillTx/>
                <a:latin typeface="Arial" panose="020B0604020202020204" pitchFamily="34" charset="0"/>
                <a:cs typeface="Arial" panose="020B0604020202020204" pitchFamily="34" charset="0"/>
              </a:defRPr>
            </a:lvl1pPr>
          </a:lstStyle>
          <a:p>
            <a:pPr>
              <a:spcBef>
                <a:spcPct val="0"/>
              </a:spcBef>
            </a:pPr>
            <a:fld id="{966DCF9E-CFF4-0F45-B279-736830E18107}" type="datetime4">
              <a:rPr lang="en-US" smtClean="0"/>
              <a:pPr>
                <a:spcBef>
                  <a:spcPct val="0"/>
                </a:spcBef>
              </a:pPr>
              <a:t>January 10, 2025</a:t>
            </a:fld>
            <a:endParaRPr lang="en-US" dirty="0"/>
          </a:p>
        </p:txBody>
      </p:sp>
      <p:sp>
        <p:nvSpPr>
          <p:cNvPr id="4" name="Slide Image Placeholder 3"/>
          <p:cNvSpPr>
            <a:spLocks noGrp="1" noRot="1" noChangeAspect="1"/>
          </p:cNvSpPr>
          <p:nvPr>
            <p:ph type="sldImg" idx="2"/>
          </p:nvPr>
        </p:nvSpPr>
        <p:spPr>
          <a:xfrm>
            <a:off x="381000" y="355300"/>
            <a:ext cx="4760373" cy="2677710"/>
          </a:xfrm>
          <a:prstGeom prst="rect">
            <a:avLst/>
          </a:prstGeom>
          <a:noFill/>
          <a:ln w="3175">
            <a:solidFill>
              <a:schemeClr val="bg1">
                <a:lumMod val="75000"/>
              </a:schemeClr>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3675888"/>
            <a:ext cx="6096000" cy="478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7" name="Slide Number Placeholder 6"/>
          <p:cNvSpPr>
            <a:spLocks noGrp="1"/>
          </p:cNvSpPr>
          <p:nvPr>
            <p:ph type="sldNum" sz="quarter" idx="5"/>
          </p:nvPr>
        </p:nvSpPr>
        <p:spPr>
          <a:xfrm>
            <a:off x="159030" y="8790182"/>
            <a:ext cx="797519" cy="200055"/>
          </a:xfrm>
          <a:prstGeom prst="rect">
            <a:avLst/>
          </a:prstGeom>
          <a:noFill/>
          <a:ln w="9525" algn="ctr">
            <a:noFill/>
            <a:miter lim="800000"/>
            <a:headEnd/>
            <a:tailEnd/>
          </a:ln>
          <a:effectLst/>
        </p:spPr>
        <p:txBody>
          <a:bodyPr>
            <a:spAutoFit/>
          </a:bodyPr>
          <a:lstStyle>
            <a:lvl1pPr algn="l">
              <a:defRPr kumimoji="0" lang="en-US" sz="700" b="0" i="0" u="none" strike="noStrike" cap="none" spc="0" normalizeH="0" baseline="0" smtClean="0">
                <a:ln>
                  <a:noFill/>
                </a:ln>
                <a:solidFill>
                  <a:srgbClr val="BFBFBF"/>
                </a:solidFill>
                <a:effectLst/>
                <a:uLnTx/>
                <a:uFillTx/>
                <a:latin typeface="Arial" panose="020B0604020202020204" pitchFamily="34" charset="0"/>
                <a:cs typeface="Arial" panose="020B0604020202020204" pitchFamily="34" charset="0"/>
              </a:defRPr>
            </a:lvl1pPr>
          </a:lstStyle>
          <a:p>
            <a:pPr>
              <a:spcBef>
                <a:spcPct val="0"/>
              </a:spcBef>
            </a:pPr>
            <a:fld id="{9D1FE447-DA53-4191-97C8-F522C13BDE27}" type="slidenum">
              <a:rPr lang="uk-UA" smtClean="0"/>
              <a:pPr>
                <a:spcBef>
                  <a:spcPct val="0"/>
                </a:spcBef>
              </a:pPr>
              <a:t>‹#›</a:t>
            </a:fld>
            <a:endParaRPr lang="uk-UA"/>
          </a:p>
        </p:txBody>
      </p:sp>
      <p:sp>
        <p:nvSpPr>
          <p:cNvPr id="8" name="Text Box 12"/>
          <p:cNvSpPr txBox="1">
            <a:spLocks noChangeArrowheads="1"/>
          </p:cNvSpPr>
          <p:nvPr/>
        </p:nvSpPr>
        <p:spPr bwMode="gray">
          <a:xfrm>
            <a:off x="2572310" y="8790182"/>
            <a:ext cx="1713391" cy="200055"/>
          </a:xfrm>
          <a:prstGeom prst="rect">
            <a:avLst/>
          </a:prstGeom>
          <a:noFill/>
          <a:ln w="9525" algn="ctr">
            <a:noFill/>
            <a:miter lim="800000"/>
            <a:headEnd/>
            <a:tailEnd/>
          </a:ln>
          <a:effectLst/>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rgbClr val="BFBFBF"/>
                </a:solidFill>
                <a:effectLst/>
                <a:uLnTx/>
                <a:uFillTx/>
                <a:latin typeface="Arial" panose="020B0604020202020204" pitchFamily="34" charset="0"/>
                <a:ea typeface="+mn-ea"/>
                <a:cs typeface="Arial" panose="020B0604020202020204" pitchFamily="34" charset="0"/>
              </a:rPr>
              <a:t>© Tyler Technologies 2020</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98326" y="1427900"/>
            <a:ext cx="1018391" cy="351578"/>
          </a:xfrm>
          <a:prstGeom prst="rect">
            <a:avLst/>
          </a:prstGeom>
          <a:noFill/>
        </p:spPr>
      </p:pic>
    </p:spTree>
    <p:extLst>
      <p:ext uri="{BB962C8B-B14F-4D97-AF65-F5344CB8AC3E}">
        <p14:creationId xmlns:p14="http://schemas.microsoft.com/office/powerpoint/2010/main" val="1433602904"/>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1200"/>
      </a:spcAft>
      <a:defRPr sz="1100" b="0" i="0" kern="1200">
        <a:solidFill>
          <a:schemeClr val="tx1">
            <a:lumMod val="65000"/>
            <a:lumOff val="35000"/>
          </a:schemeClr>
        </a:solidFill>
        <a:latin typeface="Arial Nova Light" panose="020B0304020202020204" pitchFamily="34" charset="0"/>
        <a:ea typeface="+mn-ea"/>
        <a:cs typeface="Arial" panose="020B0604020202020204" pitchFamily="34" charset="0"/>
      </a:defRPr>
    </a:lvl1pPr>
    <a:lvl2pPr marL="457200" algn="l" defTabSz="914400" rtl="0" eaLnBrk="1" latinLnBrk="0" hangingPunct="1">
      <a:spcAft>
        <a:spcPts val="1200"/>
      </a:spcAft>
      <a:defRPr sz="1100" b="0" i="0" kern="1200">
        <a:solidFill>
          <a:schemeClr val="tx1">
            <a:lumMod val="65000"/>
            <a:lumOff val="35000"/>
          </a:schemeClr>
        </a:solidFill>
        <a:latin typeface="Arial Nova Light" panose="020B0304020202020204" pitchFamily="34" charset="0"/>
        <a:ea typeface="+mn-ea"/>
        <a:cs typeface="+mn-cs"/>
      </a:defRPr>
    </a:lvl2pPr>
    <a:lvl3pPr marL="914400" algn="l" defTabSz="914400" rtl="0" eaLnBrk="1" latinLnBrk="0" hangingPunct="1">
      <a:defRPr sz="1200" b="0" i="0" kern="1200">
        <a:solidFill>
          <a:schemeClr val="tx1"/>
        </a:solidFill>
        <a:latin typeface="Tahoma Normal" charset="0"/>
        <a:ea typeface="+mn-ea"/>
        <a:cs typeface="+mn-cs"/>
      </a:defRPr>
    </a:lvl3pPr>
    <a:lvl4pPr marL="1371600" algn="l" defTabSz="914400" rtl="0" eaLnBrk="1" latinLnBrk="0" hangingPunct="1">
      <a:defRPr sz="1200" b="0" i="0" kern="1200">
        <a:solidFill>
          <a:schemeClr val="tx1"/>
        </a:solidFill>
        <a:latin typeface="Tahoma Normal" charset="0"/>
        <a:ea typeface="+mn-ea"/>
        <a:cs typeface="+mn-cs"/>
      </a:defRPr>
    </a:lvl4pPr>
    <a:lvl5pPr marL="1828800" algn="l" defTabSz="914400" rtl="0" eaLnBrk="1" latinLnBrk="0" hangingPunct="1">
      <a:defRPr sz="1200" b="0" i="0" kern="1200">
        <a:solidFill>
          <a:schemeClr val="tx1"/>
        </a:solidFill>
        <a:latin typeface="Tahoma Norm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c601b996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c601b996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Marie Curie was the first woman to be awarded a Nobel Prize, the first person to get the Nobel prize twice. And the only person to win the Nobel Prize in two different scientific fields --Physics and Chemistry. Along with her husband Pierre, she discovered the element Radium and did pioneeingr research on radioactivity. The effects of radiation were not well understood then. Exposure to radationimpacted her health and cost her her life.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extLst>
      <p:ext uri="{BB962C8B-B14F-4D97-AF65-F5344CB8AC3E}">
        <p14:creationId xmlns:p14="http://schemas.microsoft.com/office/powerpoint/2010/main" val="72183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extLst>
      <p:ext uri="{BB962C8B-B14F-4D97-AF65-F5344CB8AC3E}">
        <p14:creationId xmlns:p14="http://schemas.microsoft.com/office/powerpoint/2010/main" val="3885192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dirty="0">
                <a:solidFill>
                  <a:schemeClr val="dk1"/>
                </a:solidFill>
                <a:latin typeface="Calibri"/>
                <a:ea typeface="Calibri"/>
                <a:cs typeface="Calibri"/>
                <a:sym typeface="Calibri"/>
              </a:rPr>
              <a:t>WHAT ARE WE TALKING ABOUT?</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dirty="0">
                <a:solidFill>
                  <a:schemeClr val="dk1"/>
                </a:solidFill>
                <a:latin typeface="Calibri"/>
                <a:ea typeface="Calibri"/>
                <a:cs typeface="Calibri"/>
                <a:sym typeface="Calibri"/>
              </a:rPr>
              <a:t>HOW DOES IT WORK?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Simple description for purposes here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‘Learn’ is in quotations because it is not learning they way humans do</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‘predict’, and not ‘recommend’ to remind us this is usually statistics and correlation,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NOT reasoning or causation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TALKING ABOUT AI TOOLS THAT MAKE DECISIONS AFFECTING PEOPLE’S LIVES,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NOT TOOLS CONTROLLING MACHINES, IoT, ETC. </a:t>
            </a:r>
            <a:endParaRPr dirty="0"/>
          </a:p>
        </p:txBody>
      </p:sp>
    </p:spTree>
    <p:extLst>
      <p:ext uri="{BB962C8B-B14F-4D97-AF65-F5344CB8AC3E}">
        <p14:creationId xmlns:p14="http://schemas.microsoft.com/office/powerpoint/2010/main" val="2448047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extLst>
      <p:ext uri="{BB962C8B-B14F-4D97-AF65-F5344CB8AC3E}">
        <p14:creationId xmlns:p14="http://schemas.microsoft.com/office/powerpoint/2010/main" val="1196324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c29196b2f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c29196b2f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SOURCE OF QUOTE: “Artificial Intelligence: Do stupid things faster with more energy!”, at: https://towardsdatascience.com/artificial-intelligence-do-stupid-things-faster-with-more-energy-379aa6bac220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73272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7c29196b2f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7c29196b2f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291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c29196b2f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7c29196b2f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TO REMEMBER ABOUT AI TOOLS </a:t>
            </a:r>
            <a:endParaRPr sz="1200">
              <a:solidFill>
                <a:schemeClr val="dk1"/>
              </a:solidFill>
              <a:latin typeface="Calibri"/>
              <a:ea typeface="Calibri"/>
              <a:cs typeface="Calibri"/>
              <a:sym typeface="Calibri"/>
            </a:endParaRPr>
          </a:p>
          <a:p>
            <a:pPr marL="0" lvl="0" indent="0" algn="l" rtl="0">
              <a:spcBef>
                <a:spcPts val="618"/>
              </a:spcBef>
              <a:spcAft>
                <a:spcPts val="0"/>
              </a:spcAft>
              <a:buClr>
                <a:schemeClr val="dk1"/>
              </a:buClr>
              <a:buFont typeface="Arial"/>
              <a:buNone/>
            </a:pPr>
            <a:r>
              <a:rPr lang="en" sz="1200">
                <a:solidFill>
                  <a:schemeClr val="dk1"/>
                </a:solidFill>
                <a:latin typeface="Calibri"/>
                <a:ea typeface="Calibri"/>
                <a:cs typeface="Calibri"/>
                <a:sym typeface="Calibri"/>
              </a:rPr>
              <a:t>To help you understand what they do, and what they don’t do </a:t>
            </a:r>
            <a:endParaRPr sz="1200">
              <a:solidFill>
                <a:schemeClr val="dk1"/>
              </a:solidFill>
              <a:latin typeface="Calibri"/>
              <a:ea typeface="Calibri"/>
              <a:cs typeface="Calibri"/>
              <a:sym typeface="Calibri"/>
            </a:endParaRPr>
          </a:p>
          <a:p>
            <a:pPr marL="0" lvl="0" indent="0" algn="l" rtl="0">
              <a:spcBef>
                <a:spcPts val="618"/>
              </a:spcBef>
              <a:spcAft>
                <a:spcPts val="0"/>
              </a:spcAft>
              <a:buClr>
                <a:schemeClr val="dk1"/>
              </a:buClr>
              <a:buFont typeface="Arial"/>
              <a:buNone/>
            </a:pPr>
            <a:r>
              <a:rPr lang="en" sz="1200">
                <a:solidFill>
                  <a:schemeClr val="dk1"/>
                </a:solidFill>
                <a:latin typeface="Calibri"/>
                <a:ea typeface="Calibri"/>
                <a:cs typeface="Calibri"/>
                <a:sym typeface="Calibri"/>
              </a:rPr>
              <a:t>An algorithm is an “opinion embedded in mathematics” -- Cathy O’Neil, author of Weapons of Math Destruction</a:t>
            </a:r>
            <a:endParaRPr sz="1200">
              <a:solidFill>
                <a:schemeClr val="dk1"/>
              </a:solidFill>
              <a:latin typeface="Calibri"/>
              <a:ea typeface="Calibri"/>
              <a:cs typeface="Calibri"/>
              <a:sym typeface="Calibri"/>
            </a:endParaRPr>
          </a:p>
          <a:p>
            <a:pPr marL="0" lvl="0" indent="0" algn="l" rtl="0">
              <a:spcBef>
                <a:spcPts val="618"/>
              </a:spcBef>
              <a:spcAft>
                <a:spcPts val="0"/>
              </a:spcAft>
              <a:buClr>
                <a:schemeClr val="dk1"/>
              </a:buClr>
              <a:buFont typeface="Arial"/>
              <a:buNone/>
            </a:pPr>
            <a:r>
              <a:rPr lang="en" sz="1200">
                <a:solidFill>
                  <a:schemeClr val="dk1"/>
                </a:solidFill>
                <a:latin typeface="Calibri"/>
                <a:ea typeface="Calibri"/>
                <a:cs typeface="Calibri"/>
                <a:sym typeface="Calibri"/>
              </a:rPr>
              <a:t>	CORRELATION, NOT CAUSATION </a:t>
            </a:r>
            <a:endParaRPr sz="1200">
              <a:solidFill>
                <a:schemeClr val="dk1"/>
              </a:solidFill>
              <a:latin typeface="Calibri"/>
              <a:ea typeface="Calibri"/>
              <a:cs typeface="Calibri"/>
              <a:sym typeface="Calibri"/>
            </a:endParaRPr>
          </a:p>
          <a:p>
            <a:pPr marL="0" lvl="0" indent="0" algn="l" rtl="0">
              <a:spcBef>
                <a:spcPts val="618"/>
              </a:spcBef>
              <a:spcAft>
                <a:spcPts val="0"/>
              </a:spcAft>
              <a:buClr>
                <a:schemeClr val="dk1"/>
              </a:buClr>
              <a:buFont typeface="Arial"/>
              <a:buNone/>
            </a:pPr>
            <a:r>
              <a:rPr lang="en" sz="1200">
                <a:solidFill>
                  <a:schemeClr val="dk1"/>
                </a:solidFill>
                <a:latin typeface="Calibri"/>
                <a:ea typeface="Calibri"/>
                <a:cs typeface="Calibri"/>
                <a:sym typeface="Calibri"/>
              </a:rPr>
              <a:t>Where is the knowledge we have lost in information?  -- T.S. Eliot</a:t>
            </a:r>
            <a:endParaRPr sz="1200">
              <a:solidFill>
                <a:schemeClr val="dk1"/>
              </a:solidFill>
              <a:latin typeface="Calibri"/>
              <a:ea typeface="Calibri"/>
              <a:cs typeface="Calibri"/>
              <a:sym typeface="Calibri"/>
            </a:endParaRPr>
          </a:p>
          <a:p>
            <a:pPr marL="0" lvl="0" indent="0" algn="l" rtl="0">
              <a:spcBef>
                <a:spcPts val="618"/>
              </a:spcBef>
              <a:spcAft>
                <a:spcPts val="0"/>
              </a:spcAft>
              <a:buNone/>
            </a:pPr>
            <a:r>
              <a:rPr lang="en" sz="1200">
                <a:solidFill>
                  <a:schemeClr val="dk1"/>
                </a:solidFill>
                <a:latin typeface="Calibri"/>
                <a:ea typeface="Calibri"/>
                <a:cs typeface="Calibri"/>
                <a:sym typeface="Calibri"/>
              </a:rPr>
              <a:t>	Not coming up with theories of laws of nature, just patterns </a:t>
            </a:r>
            <a:endParaRPr sz="1200">
              <a:solidFill>
                <a:schemeClr val="dk1"/>
              </a:solidFill>
              <a:latin typeface="Calibri"/>
              <a:ea typeface="Calibri"/>
              <a:cs typeface="Calibri"/>
              <a:sym typeface="Calibri"/>
            </a:endParaRPr>
          </a:p>
          <a:p>
            <a:pPr marL="0" lvl="0" indent="0" algn="l" rtl="0">
              <a:spcBef>
                <a:spcPts val="618"/>
              </a:spcBef>
              <a:spcAft>
                <a:spcPts val="0"/>
              </a:spcAft>
              <a:buNone/>
            </a:pPr>
            <a:r>
              <a:rPr lang="en" sz="1200" b="1">
                <a:solidFill>
                  <a:schemeClr val="dk1"/>
                </a:solidFill>
              </a:rPr>
              <a:t>Cassie Kozyrkov</a:t>
            </a:r>
            <a:r>
              <a:rPr lang="en" sz="1200">
                <a:solidFill>
                  <a:schemeClr val="dk1"/>
                </a:solidFill>
              </a:rPr>
              <a:t>, head of Decision Intelligence for Google:</a:t>
            </a:r>
            <a:endParaRPr sz="1200">
              <a:solidFill>
                <a:schemeClr val="dk1"/>
              </a:solidFill>
              <a:latin typeface="Calibri"/>
              <a:ea typeface="Calibri"/>
              <a:cs typeface="Calibri"/>
              <a:sym typeface="Calibri"/>
            </a:endParaRPr>
          </a:p>
          <a:p>
            <a:pPr marL="0" lvl="0" indent="0" algn="l" rtl="0">
              <a:spcBef>
                <a:spcPts val="618"/>
              </a:spcBef>
              <a:spcAft>
                <a:spcPts val="0"/>
              </a:spcAft>
              <a:buNone/>
            </a:pPr>
            <a:r>
              <a:rPr lang="en" sz="1200">
                <a:solidFill>
                  <a:schemeClr val="dk1"/>
                </a:solidFill>
              </a:rPr>
              <a:t>You can use AI to find “patterns in data instead of having to meditate your way to a solution.  Do you realize how powerful this is? It means that even if you can’t come up with instructions, you might be able to automate your task anyway.”  </a:t>
            </a:r>
            <a:endParaRPr sz="1200">
              <a:solidFill>
                <a:schemeClr val="dk1"/>
              </a:solidFill>
              <a:latin typeface="Calibri"/>
              <a:ea typeface="Calibri"/>
              <a:cs typeface="Calibri"/>
              <a:sym typeface="Calibri"/>
            </a:endParaRPr>
          </a:p>
          <a:p>
            <a:pPr marL="0" lvl="0" indent="0" algn="l" rtl="0">
              <a:spcBef>
                <a:spcPts val="618"/>
              </a:spcBef>
              <a:spcAft>
                <a:spcPts val="0"/>
              </a:spcAft>
              <a:buNone/>
            </a:pPr>
            <a:r>
              <a:rPr lang="en" sz="1200">
                <a:solidFill>
                  <a:schemeClr val="dk1"/>
                </a:solidFill>
              </a:rPr>
              <a:t>“It’s a set of tools for writing software a different way, letting you program with examples (data) instead of explicit instructions.”</a:t>
            </a: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3289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dirty="0">
                <a:solidFill>
                  <a:schemeClr val="dk1"/>
                </a:solidFill>
                <a:latin typeface="Calibri"/>
                <a:ea typeface="Calibri"/>
                <a:cs typeface="Calibri"/>
                <a:sym typeface="Calibri"/>
              </a:rPr>
              <a:t>WHAT ARE WE TALKING ABOUT?</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dirty="0">
                <a:solidFill>
                  <a:schemeClr val="dk1"/>
                </a:solidFill>
                <a:latin typeface="Calibri"/>
                <a:ea typeface="Calibri"/>
                <a:cs typeface="Calibri"/>
                <a:sym typeface="Calibri"/>
              </a:rPr>
              <a:t>HOW DOES IT WORK?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Simple description for purposes here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‘Learn’ is in quotations because it is not learning they way humans do</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‘predict’, and not ‘recommend’ to remind us this is usually statistics and correlation,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NOT reasoning or causation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TALKING ABOUT AI TOOLS THAT MAKE DECISIONS AFFECTING PEOPLE’S LIVES,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NOT TOOLS CONTROLLING MACHINES, IoT, ETC. </a:t>
            </a:r>
            <a:endParaRPr dirty="0"/>
          </a:p>
        </p:txBody>
      </p:sp>
    </p:spTree>
    <p:extLst>
      <p:ext uri="{BB962C8B-B14F-4D97-AF65-F5344CB8AC3E}">
        <p14:creationId xmlns:p14="http://schemas.microsoft.com/office/powerpoint/2010/main" val="1492236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6c1cc8e065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6c1cc8e065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6c1cc8e065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6c1cc8e065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695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7c601b996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7c601b996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radium moved from the lab to production it was available to manufacturers to use in different ways.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6c1cc8e065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6c1cc8e065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8079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6c1cc8e065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6c1cc8e065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3791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6c1cc8e065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6c1cc8e065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426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6c1cc8e065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6c1cc8e065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6935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b5c94b27b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b5c94b27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These new technologies have a great potential but also pose challenges that are more than the technology itself.</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55600"/>
            <a:ext cx="4760913" cy="2678113"/>
          </a:xfrm>
        </p:spPr>
      </p:sp>
      <p:sp>
        <p:nvSpPr>
          <p:cNvPr id="3" name="Notes Placeholder 2"/>
          <p:cNvSpPr>
            <a:spLocks noGrp="1"/>
          </p:cNvSpPr>
          <p:nvPr>
            <p:ph type="body" idx="1"/>
          </p:nvPr>
        </p:nvSpPr>
        <p:spPr/>
        <p:txBody>
          <a:bodyPr/>
          <a:lstStyle/>
          <a:p>
            <a:r>
              <a:rPr lang="en-US" dirty="0"/>
              <a:t>Court disputes (low value civil cases: e.g. divorce, tenant)</a:t>
            </a:r>
          </a:p>
          <a:p>
            <a:r>
              <a:rPr lang="en-US" dirty="0"/>
              <a:t>Public disputes (e.g. Property Tax Appeals)</a:t>
            </a:r>
          </a:p>
          <a:p>
            <a:r>
              <a:rPr lang="en-US" dirty="0"/>
              <a:t>Insurance (e.g. AAA NYNF Process)</a:t>
            </a:r>
          </a:p>
          <a:p>
            <a:r>
              <a:rPr lang="en-US" dirty="0"/>
              <a:t>Product liability (e.g. Pharmaceuticals)</a:t>
            </a:r>
          </a:p>
          <a:p>
            <a:r>
              <a:rPr lang="en-US" dirty="0"/>
              <a:t>Consumer (e.g. </a:t>
            </a:r>
            <a:r>
              <a:rPr lang="en-US" dirty="0" err="1"/>
              <a:t>Ombuds</a:t>
            </a:r>
            <a:r>
              <a:rPr lang="en-US" dirty="0"/>
              <a:t> offices, UK CAA)</a:t>
            </a:r>
          </a:p>
          <a:p>
            <a:r>
              <a:rPr lang="en-US" dirty="0" err="1"/>
              <a:t>eCommerce</a:t>
            </a:r>
            <a:r>
              <a:rPr lang="en-US" dirty="0"/>
              <a:t> disputes (payments, marketplaces, merchants)</a:t>
            </a:r>
          </a:p>
          <a:p>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700" b="0" i="0" u="none" strike="noStrike" kern="1200" cap="none" spc="0" normalizeH="0" baseline="0" noProof="0" smtClean="0">
                <a:ln>
                  <a:noFill/>
                </a:ln>
                <a:solidFill>
                  <a:srgbClr val="BFBFB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700" b="0" i="0" u="none" strike="noStrike" kern="1200" cap="none" spc="0" normalizeH="0" baseline="0" noProof="0">
              <a:ln>
                <a:noFill/>
              </a:ln>
              <a:solidFill>
                <a:srgbClr val="BFBFB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7201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55600"/>
            <a:ext cx="4760913" cy="2678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700" b="0" i="0" u="none" strike="noStrike" kern="1200" cap="none" spc="0" normalizeH="0" baseline="0" noProof="0" smtClean="0">
                <a:ln>
                  <a:noFill/>
                </a:ln>
                <a:solidFill>
                  <a:srgbClr val="BFBFB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700" b="0" i="0" u="none" strike="noStrike" kern="1200" cap="none" spc="0" normalizeH="0" baseline="0" noProof="0">
              <a:ln>
                <a:noFill/>
              </a:ln>
              <a:solidFill>
                <a:srgbClr val="BFBFB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5483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c7f34b4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c7f34b4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040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7c601b996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7c601b996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they did. It was used in cosmetics, cigarettes, and toothpaste.Sometimes the name was just slapped on even if the product did not have radium.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c601b996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7c601b996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was used on clocks and watches to make the numerals and hands glow in the dark. The workers who hand painted the dials were told it was safe and they were given no protection. Their health suffered and many died at an early age. It took time and work  to understand the effects of radioactivity, to learn how to protect against it. Today radium is used in limited industrial and medical use.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c66d75cc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c66d75cc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advancements in science and technology follow the trajectory of discovery, excitement, hype.  Then slowly we understand its impact and how and where to use it.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c66d75cc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c66d75cc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AI may be on the same trajectory. AI is an tmbrella term that’s used for several technologies including machine learning, natural language processing (NLP), facial recognition.  These technologies are evolving at a rapid rate and we are just beginning to understand their potential and dangers. And we are beginning to ask the difficult question -- which tasks that are currently done by humans CAN or SHOULD be done by machines?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extLst>
      <p:ext uri="{BB962C8B-B14F-4D97-AF65-F5344CB8AC3E}">
        <p14:creationId xmlns:p14="http://schemas.microsoft.com/office/powerpoint/2010/main" val="1409661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extLst>
      <p:ext uri="{BB962C8B-B14F-4D97-AF65-F5344CB8AC3E}">
        <p14:creationId xmlns:p14="http://schemas.microsoft.com/office/powerpoint/2010/main" val="29790534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Master" Target="../slideMasters/slideMaster13.xml"/><Relationship Id="rId4" Type="http://schemas.openxmlformats.org/officeDocument/2006/relationships/image" Target="../media/image77.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13.xml"/><Relationship Id="rId4" Type="http://schemas.openxmlformats.org/officeDocument/2006/relationships/image" Target="../media/image76.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Master" Target="../slideMasters/slideMaster13.xml"/><Relationship Id="rId4" Type="http://schemas.openxmlformats.org/officeDocument/2006/relationships/image" Target="../media/image76.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8.jpeg"/><Relationship Id="rId1" Type="http://schemas.openxmlformats.org/officeDocument/2006/relationships/slideMaster" Target="../slideMasters/slideMaster13.xml"/><Relationship Id="rId4" Type="http://schemas.openxmlformats.org/officeDocument/2006/relationships/image" Target="../media/image82.pn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3.jpeg"/><Relationship Id="rId1" Type="http://schemas.openxmlformats.org/officeDocument/2006/relationships/slideMaster" Target="../slideMasters/slideMaster13.xml"/><Relationship Id="rId4" Type="http://schemas.openxmlformats.org/officeDocument/2006/relationships/image" Target="../media/image8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2.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jp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jp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2.png"/><Relationship Id="rId1" Type="http://schemas.openxmlformats.org/officeDocument/2006/relationships/slideMaster" Target="../slideMasters/slideMaster14.xml"/><Relationship Id="rId4" Type="http://schemas.openxmlformats.org/officeDocument/2006/relationships/image" Target="../media/image91.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2.png"/><Relationship Id="rId1" Type="http://schemas.openxmlformats.org/officeDocument/2006/relationships/slideMaster" Target="../slideMasters/slideMaster14.xml"/><Relationship Id="rId4" Type="http://schemas.openxmlformats.org/officeDocument/2006/relationships/image" Target="../media/image91.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Master" Target="../slideMasters/slideMaster14.xml"/><Relationship Id="rId5" Type="http://schemas.openxmlformats.org/officeDocument/2006/relationships/image" Target="../media/image91.png"/><Relationship Id="rId4" Type="http://schemas.openxmlformats.org/officeDocument/2006/relationships/image" Target="../media/image8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2.png"/><Relationship Id="rId1" Type="http://schemas.openxmlformats.org/officeDocument/2006/relationships/slideMaster" Target="../slideMasters/slideMaster14.xml"/><Relationship Id="rId4" Type="http://schemas.openxmlformats.org/officeDocument/2006/relationships/image" Target="../media/image91.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4.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jp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Master" Target="../slideMasters/slideMaster19.xml"/><Relationship Id="rId5" Type="http://schemas.openxmlformats.org/officeDocument/2006/relationships/image" Target="../media/image102.png"/><Relationship Id="rId4" Type="http://schemas.openxmlformats.org/officeDocument/2006/relationships/image" Target="../media/image101.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Master" Target="../slideMasters/slideMaster19.xml"/><Relationship Id="rId5" Type="http://schemas.openxmlformats.org/officeDocument/2006/relationships/image" Target="../media/image100.png"/><Relationship Id="rId4" Type="http://schemas.openxmlformats.org/officeDocument/2006/relationships/image" Target="../media/image101.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Master" Target="../slideMasters/slideMaster19.xml"/><Relationship Id="rId5" Type="http://schemas.openxmlformats.org/officeDocument/2006/relationships/image" Target="../media/image100.png"/><Relationship Id="rId4" Type="http://schemas.openxmlformats.org/officeDocument/2006/relationships/image" Target="../media/image101.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png"/><Relationship Id="rId1" Type="http://schemas.openxmlformats.org/officeDocument/2006/relationships/slideMaster" Target="../slideMasters/slideMaster19.xml"/><Relationship Id="rId6" Type="http://schemas.openxmlformats.org/officeDocument/2006/relationships/image" Target="../media/image101.png"/><Relationship Id="rId5" Type="http://schemas.openxmlformats.org/officeDocument/2006/relationships/image" Target="../media/image102.png"/><Relationship Id="rId4" Type="http://schemas.openxmlformats.org/officeDocument/2006/relationships/image" Target="../media/image99.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0.png"/><Relationship Id="rId1" Type="http://schemas.openxmlformats.org/officeDocument/2006/relationships/slideMaster" Target="../slideMasters/slideMaster19.xml"/><Relationship Id="rId6" Type="http://schemas.openxmlformats.org/officeDocument/2006/relationships/image" Target="../media/image101.png"/><Relationship Id="rId5" Type="http://schemas.openxmlformats.org/officeDocument/2006/relationships/image" Target="../media/image102.png"/><Relationship Id="rId4" Type="http://schemas.openxmlformats.org/officeDocument/2006/relationships/image" Target="../media/image9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Master" Target="../slideMasters/slideMaster19.xml"/><Relationship Id="rId6" Type="http://schemas.openxmlformats.org/officeDocument/2006/relationships/image" Target="../media/image101.png"/><Relationship Id="rId5" Type="http://schemas.openxmlformats.org/officeDocument/2006/relationships/image" Target="../media/image102.png"/><Relationship Id="rId4" Type="http://schemas.openxmlformats.org/officeDocument/2006/relationships/image" Target="../media/image103.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3.png"/><Relationship Id="rId1" Type="http://schemas.openxmlformats.org/officeDocument/2006/relationships/slideMaster" Target="../slideMasters/slideMaster19.xml"/><Relationship Id="rId5" Type="http://schemas.openxmlformats.org/officeDocument/2006/relationships/image" Target="../media/image101.png"/><Relationship Id="rId4" Type="http://schemas.openxmlformats.org/officeDocument/2006/relationships/image" Target="../media/image100.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Master" Target="../slideMasters/slideMaster19.xml"/><Relationship Id="rId5" Type="http://schemas.openxmlformats.org/officeDocument/2006/relationships/image" Target="../media/image101.png"/><Relationship Id="rId4" Type="http://schemas.openxmlformats.org/officeDocument/2006/relationships/image" Target="../media/image100.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Master" Target="../slideMasters/slideMaster19.xml"/><Relationship Id="rId5" Type="http://schemas.openxmlformats.org/officeDocument/2006/relationships/image" Target="../media/image100.png"/><Relationship Id="rId4" Type="http://schemas.openxmlformats.org/officeDocument/2006/relationships/image" Target="../media/image101.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3.png"/><Relationship Id="rId1" Type="http://schemas.openxmlformats.org/officeDocument/2006/relationships/slideMaster" Target="../slideMasters/slideMaster19.xml"/><Relationship Id="rId4" Type="http://schemas.openxmlformats.org/officeDocument/2006/relationships/image" Target="../media/image100.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3.png"/><Relationship Id="rId1" Type="http://schemas.openxmlformats.org/officeDocument/2006/relationships/slideMaster" Target="../slideMasters/slideMaster19.xml"/><Relationship Id="rId5" Type="http://schemas.openxmlformats.org/officeDocument/2006/relationships/image" Target="../media/image101.png"/><Relationship Id="rId4" Type="http://schemas.openxmlformats.org/officeDocument/2006/relationships/image" Target="../media/image100.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Master" Target="../slideMasters/slideMaster19.xml"/><Relationship Id="rId5" Type="http://schemas.openxmlformats.org/officeDocument/2006/relationships/image" Target="../media/image101.png"/><Relationship Id="rId4" Type="http://schemas.openxmlformats.org/officeDocument/2006/relationships/image" Target="../media/image10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103.png"/><Relationship Id="rId7" Type="http://schemas.openxmlformats.org/officeDocument/2006/relationships/hyperlink" Target="http://bit.ly/2TyoMsr" TargetMode="External"/><Relationship Id="rId2" Type="http://schemas.openxmlformats.org/officeDocument/2006/relationships/image" Target="../media/image100.png"/><Relationship Id="rId1" Type="http://schemas.openxmlformats.org/officeDocument/2006/relationships/slideMaster" Target="../slideMasters/slideMaster19.xml"/><Relationship Id="rId6" Type="http://schemas.openxmlformats.org/officeDocument/2006/relationships/hyperlink" Target="https://bit.ly/3A1uf1Q" TargetMode="External"/><Relationship Id="rId5" Type="http://schemas.openxmlformats.org/officeDocument/2006/relationships/image" Target="../media/image101.png"/><Relationship Id="rId4" Type="http://schemas.openxmlformats.org/officeDocument/2006/relationships/image" Target="../media/image99.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Master" Target="../slideMasters/slideMaster19.xml"/><Relationship Id="rId5" Type="http://schemas.openxmlformats.org/officeDocument/2006/relationships/image" Target="../media/image100.png"/><Relationship Id="rId4" Type="http://schemas.openxmlformats.org/officeDocument/2006/relationships/image" Target="../media/image101.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png"/><Relationship Id="rId1" Type="http://schemas.openxmlformats.org/officeDocument/2006/relationships/slideMaster" Target="../slideMasters/slideMaster19.xml"/><Relationship Id="rId5" Type="http://schemas.openxmlformats.org/officeDocument/2006/relationships/image" Target="../media/image101.png"/><Relationship Id="rId4" Type="http://schemas.openxmlformats.org/officeDocument/2006/relationships/image" Target="../media/image9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Master" Target="../slideMasters/slideMaster7.xml"/><Relationship Id="rId5" Type="http://schemas.openxmlformats.org/officeDocument/2006/relationships/image" Target="../media/image37.png"/><Relationship Id="rId4" Type="http://schemas.openxmlformats.org/officeDocument/2006/relationships/image" Target="../media/image2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ark &amp; Light">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D12C14-4021-BF45-A314-6F2A87E1F61C}"/>
              </a:ext>
            </a:extLst>
          </p:cNvPr>
          <p:cNvSpPr/>
          <p:nvPr userDrawn="1"/>
        </p:nvSpPr>
        <p:spPr bwMode="auto">
          <a:xfrm>
            <a:off x="1" y="0"/>
            <a:ext cx="2894454" cy="514350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11" name="Title 4">
            <a:extLst>
              <a:ext uri="{FF2B5EF4-FFF2-40B4-BE49-F238E27FC236}">
                <a16:creationId xmlns:a16="http://schemas.microsoft.com/office/drawing/2014/main" id="{DEDC825F-5EF3-F749-B4B6-F89FEDD5256D}"/>
              </a:ext>
            </a:extLst>
          </p:cNvPr>
          <p:cNvSpPr>
            <a:spLocks noGrp="1"/>
          </p:cNvSpPr>
          <p:nvPr>
            <p:ph type="title" hasCustomPrompt="1"/>
          </p:nvPr>
        </p:nvSpPr>
        <p:spPr>
          <a:xfrm>
            <a:off x="3210296" y="1708320"/>
            <a:ext cx="5701971" cy="797521"/>
          </a:xfrm>
          <a:prstGeom prst="rect">
            <a:avLst/>
          </a:prstGeom>
        </p:spPr>
        <p:txBody>
          <a:bodyPr vert="horz" anchor="b">
            <a:normAutofit/>
          </a:bodyPr>
          <a:lstStyle>
            <a:lvl1pPr algn="l">
              <a:defRPr sz="2600" b="1" i="0">
                <a:solidFill>
                  <a:schemeClr val="tx1"/>
                </a:solidFill>
                <a:latin typeface="+mj-lt"/>
                <a:cs typeface="Arial" panose="020B0604020202020204" pitchFamily="34" charset="0"/>
              </a:defRPr>
            </a:lvl1pPr>
          </a:lstStyle>
          <a:p>
            <a:r>
              <a:rPr lang="en-US" dirty="0"/>
              <a:t>Title</a:t>
            </a:r>
          </a:p>
        </p:txBody>
      </p:sp>
      <p:sp>
        <p:nvSpPr>
          <p:cNvPr id="12" name="Text Placeholder 3">
            <a:extLst>
              <a:ext uri="{FF2B5EF4-FFF2-40B4-BE49-F238E27FC236}">
                <a16:creationId xmlns:a16="http://schemas.microsoft.com/office/drawing/2014/main" id="{51ACBE73-0FCE-1A4A-95EB-75309666441B}"/>
              </a:ext>
            </a:extLst>
          </p:cNvPr>
          <p:cNvSpPr>
            <a:spLocks noGrp="1"/>
          </p:cNvSpPr>
          <p:nvPr>
            <p:ph type="body" sz="quarter" idx="11" hasCustomPrompt="1"/>
          </p:nvPr>
        </p:nvSpPr>
        <p:spPr>
          <a:xfrm>
            <a:off x="3229085" y="2658145"/>
            <a:ext cx="5701971" cy="688057"/>
          </a:xfrm>
          <a:prstGeom prst="rect">
            <a:avLst/>
          </a:prstGeom>
        </p:spPr>
        <p:txBody>
          <a:bodyPr vert="horz" anchor="t">
            <a:normAutofit/>
          </a:bodyPr>
          <a:lstStyle>
            <a:lvl1pPr marL="0" indent="0" algn="l">
              <a:lnSpc>
                <a:spcPct val="100000"/>
              </a:lnSpc>
              <a:spcBef>
                <a:spcPts val="0"/>
              </a:spcBef>
              <a:spcAft>
                <a:spcPts val="1200"/>
              </a:spcAft>
              <a:buClr>
                <a:srgbClr val="8F9B49"/>
              </a:buClr>
              <a:buFont typeface="Arial" charset="0"/>
              <a:buNone/>
              <a:defRPr sz="1600" b="0" i="0">
                <a:solidFill>
                  <a:schemeClr val="tx1"/>
                </a:solidFill>
                <a:latin typeface="Arial Nova Light" panose="020B0304020202020204" pitchFamily="34" charset="0"/>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Subtitle</a:t>
            </a:r>
          </a:p>
        </p:txBody>
      </p:sp>
      <p:sp>
        <p:nvSpPr>
          <p:cNvPr id="14" name="Rectangle 13">
            <a:extLst>
              <a:ext uri="{FF2B5EF4-FFF2-40B4-BE49-F238E27FC236}">
                <a16:creationId xmlns:a16="http://schemas.microsoft.com/office/drawing/2014/main" id="{72382093-1FC2-E344-886D-AB7A36BCF17E}"/>
              </a:ext>
            </a:extLst>
          </p:cNvPr>
          <p:cNvSpPr/>
          <p:nvPr userDrawn="1"/>
        </p:nvSpPr>
        <p:spPr bwMode="auto">
          <a:xfrm>
            <a:off x="3313135" y="2543254"/>
            <a:ext cx="1746504" cy="56993"/>
          </a:xfrm>
          <a:prstGeom prst="rect">
            <a:avLst/>
          </a:prstGeom>
          <a:solidFill>
            <a:schemeClr val="bg1">
              <a:lumMod val="60000"/>
              <a:lumOff val="40000"/>
              <a:alpha val="30000"/>
            </a:schemeClr>
          </a:solidFill>
          <a:ln w="6350" cap="sq" algn="ctr">
            <a:noFill/>
            <a:miter lim="800000"/>
            <a:headEnd/>
            <a:tailEnd/>
          </a:ln>
          <a:effectLst/>
        </p:spPr>
        <p:txBody>
          <a:bodyPr wrap="none" rtlCol="0" anchor="ctr"/>
          <a:lstStyle/>
          <a:p>
            <a:pPr algn="ctr"/>
            <a:endParaRPr lang="en-US" dirty="0">
              <a:solidFill>
                <a:schemeClr val="tx1"/>
              </a:solidFill>
              <a:latin typeface="+mn-lt"/>
              <a:cs typeface="Arial" panose="020B0604020202020204" pitchFamily="34" charset="0"/>
            </a:endParaRPr>
          </a:p>
        </p:txBody>
      </p:sp>
      <p:pic>
        <p:nvPicPr>
          <p:cNvPr id="10" name="Picture 9">
            <a:extLst>
              <a:ext uri="{FF2B5EF4-FFF2-40B4-BE49-F238E27FC236}">
                <a16:creationId xmlns:a16="http://schemas.microsoft.com/office/drawing/2014/main" id="{EA43C1D3-F43C-DF4E-A1E9-F46ECB740C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2976" y="0"/>
            <a:ext cx="131481" cy="5143500"/>
          </a:xfrm>
          <a:prstGeom prst="rect">
            <a:avLst/>
          </a:prstGeom>
        </p:spPr>
      </p:pic>
    </p:spTree>
    <p:extLst>
      <p:ext uri="{BB962C8B-B14F-4D97-AF65-F5344CB8AC3E}">
        <p14:creationId xmlns:p14="http://schemas.microsoft.com/office/powerpoint/2010/main" val="3554917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36">
          <p15:clr>
            <a:srgbClr val="FBAE40"/>
          </p15:clr>
        </p15:guide>
        <p15:guide id="2" pos="206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 w/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ABF050-4959-B349-9793-5341D5DCFF6B}"/>
              </a:ext>
            </a:extLst>
          </p:cNvPr>
          <p:cNvSpPr/>
          <p:nvPr userDrawn="1"/>
        </p:nvSpPr>
        <p:spPr bwMode="auto">
          <a:xfrm>
            <a:off x="1821923" y="0"/>
            <a:ext cx="1196282" cy="5143500"/>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7" name="Title 4">
            <a:extLst>
              <a:ext uri="{FF2B5EF4-FFF2-40B4-BE49-F238E27FC236}">
                <a16:creationId xmlns:a16="http://schemas.microsoft.com/office/drawing/2014/main" id="{F798DD5F-CF1D-9645-AED6-CA6D74F0ECD7}"/>
              </a:ext>
            </a:extLst>
          </p:cNvPr>
          <p:cNvSpPr>
            <a:spLocks noGrp="1"/>
          </p:cNvSpPr>
          <p:nvPr>
            <p:ph type="title"/>
          </p:nvPr>
        </p:nvSpPr>
        <p:spPr>
          <a:xfrm>
            <a:off x="2163337" y="500963"/>
            <a:ext cx="6746042"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
        <p:nvSpPr>
          <p:cNvPr id="8" name="Rectangle 7">
            <a:extLst>
              <a:ext uri="{FF2B5EF4-FFF2-40B4-BE49-F238E27FC236}">
                <a16:creationId xmlns:a16="http://schemas.microsoft.com/office/drawing/2014/main" id="{AE68F404-45F6-D34A-9641-EE001395B2A3}"/>
              </a:ext>
            </a:extLst>
          </p:cNvPr>
          <p:cNvSpPr/>
          <p:nvPr userDrawn="1"/>
        </p:nvSpPr>
        <p:spPr bwMode="auto">
          <a:xfrm>
            <a:off x="2230243" y="1158490"/>
            <a:ext cx="1746504" cy="56993"/>
          </a:xfrm>
          <a:prstGeom prst="rect">
            <a:avLst/>
          </a:prstGeom>
          <a:solidFill>
            <a:schemeClr val="tx1">
              <a:lumMod val="60000"/>
              <a:lumOff val="40000"/>
              <a:alpha val="30000"/>
            </a:schemeClr>
          </a:solidFill>
          <a:ln w="6350" cap="sq" algn="ctr">
            <a:noFill/>
            <a:miter lim="800000"/>
            <a:headEnd/>
            <a:tailEnd/>
          </a:ln>
          <a:effectLst/>
        </p:spPr>
        <p:txBody>
          <a:bodyPr wrap="none" rtlCol="0" anchor="ctr"/>
          <a:lstStyle/>
          <a:p>
            <a:pPr algn="l"/>
            <a:endParaRPr lang="en-US" dirty="0">
              <a:solidFill>
                <a:schemeClr val="tx1"/>
              </a:solidFill>
              <a:latin typeface="+mj-lt"/>
              <a:cs typeface="Arial" panose="020B0604020202020204" pitchFamily="34" charset="0"/>
            </a:endParaRPr>
          </a:p>
        </p:txBody>
      </p:sp>
      <p:sp>
        <p:nvSpPr>
          <p:cNvPr id="12" name="Text Placeholder 2">
            <a:extLst>
              <a:ext uri="{FF2B5EF4-FFF2-40B4-BE49-F238E27FC236}">
                <a16:creationId xmlns:a16="http://schemas.microsoft.com/office/drawing/2014/main" id="{32AE3B89-699A-B14C-8D28-301042B165FC}"/>
              </a:ext>
            </a:extLst>
          </p:cNvPr>
          <p:cNvSpPr>
            <a:spLocks noGrp="1"/>
          </p:cNvSpPr>
          <p:nvPr>
            <p:ph type="body" sz="quarter" idx="12"/>
          </p:nvPr>
        </p:nvSpPr>
        <p:spPr>
          <a:xfrm>
            <a:off x="2319338" y="1348462"/>
            <a:ext cx="6532562" cy="3113808"/>
          </a:xfrm>
          <a:prstGeom prst="rect">
            <a:avLst/>
          </a:prstGeom>
        </p:spPr>
        <p:txBody>
          <a:bodyP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847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0">
          <p15:clr>
            <a:srgbClr val="FBAE40"/>
          </p15:clr>
        </p15:guide>
        <p15:guide id="2" pos="4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4176-FB0F-B609-5011-E39D4C05A9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A8B60E-6CAE-B6E3-42D9-441EE9C362E9}"/>
              </a:ext>
            </a:extLst>
          </p:cNvPr>
          <p:cNvSpPr>
            <a:spLocks noGrp="1"/>
          </p:cNvSpPr>
          <p:nvPr>
            <p:ph type="dt" sz="half" idx="10"/>
          </p:nvPr>
        </p:nvSpPr>
        <p:spPr/>
        <p:txBody>
          <a:bodyPr/>
          <a:lstStyle/>
          <a:p>
            <a:fld id="{8751E140-A567-495A-B3C9-A42280F233D7}" type="datetimeFigureOut">
              <a:rPr lang="en-US" smtClean="0"/>
              <a:t>1/10/2025</a:t>
            </a:fld>
            <a:endParaRPr lang="en-US"/>
          </a:p>
        </p:txBody>
      </p:sp>
      <p:sp>
        <p:nvSpPr>
          <p:cNvPr id="4" name="Footer Placeholder 3">
            <a:extLst>
              <a:ext uri="{FF2B5EF4-FFF2-40B4-BE49-F238E27FC236}">
                <a16:creationId xmlns:a16="http://schemas.microsoft.com/office/drawing/2014/main" id="{E69902C3-AC67-8555-0FF9-192C33677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E97921-26DF-8423-5B45-F8CAF3A80758}"/>
              </a:ext>
            </a:extLst>
          </p:cNvPr>
          <p:cNvSpPr>
            <a:spLocks noGrp="1"/>
          </p:cNvSpPr>
          <p:nvPr>
            <p:ph type="sldNum" sz="quarter" idx="12"/>
          </p:nvPr>
        </p:nvSpPr>
        <p:spPr/>
        <p:txBody>
          <a:bodyPr/>
          <a:lstStyle/>
          <a:p>
            <a:fld id="{57838725-605C-481A-B6F2-EE7E6416AF84}" type="slidenum">
              <a:rPr lang="en-US" smtClean="0"/>
              <a:t>‹#›</a:t>
            </a:fld>
            <a:endParaRPr lang="en-US"/>
          </a:p>
        </p:txBody>
      </p:sp>
    </p:spTree>
    <p:extLst>
      <p:ext uri="{BB962C8B-B14F-4D97-AF65-F5344CB8AC3E}">
        <p14:creationId xmlns:p14="http://schemas.microsoft.com/office/powerpoint/2010/main" val="14927662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FEFC6C-F0FD-B772-92E6-C3D5C4BCE36D}"/>
              </a:ext>
            </a:extLst>
          </p:cNvPr>
          <p:cNvSpPr>
            <a:spLocks noGrp="1"/>
          </p:cNvSpPr>
          <p:nvPr>
            <p:ph type="dt" sz="half" idx="10"/>
          </p:nvPr>
        </p:nvSpPr>
        <p:spPr/>
        <p:txBody>
          <a:bodyPr/>
          <a:lstStyle/>
          <a:p>
            <a:fld id="{8751E140-A567-495A-B3C9-A42280F233D7}" type="datetimeFigureOut">
              <a:rPr lang="en-US" smtClean="0"/>
              <a:t>1/10/2025</a:t>
            </a:fld>
            <a:endParaRPr lang="en-US"/>
          </a:p>
        </p:txBody>
      </p:sp>
      <p:sp>
        <p:nvSpPr>
          <p:cNvPr id="3" name="Footer Placeholder 2">
            <a:extLst>
              <a:ext uri="{FF2B5EF4-FFF2-40B4-BE49-F238E27FC236}">
                <a16:creationId xmlns:a16="http://schemas.microsoft.com/office/drawing/2014/main" id="{0941DC24-64D7-091D-EDCF-C159C4F042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CB0DA-E5CA-CCFA-FA63-99D2FAB83494}"/>
              </a:ext>
            </a:extLst>
          </p:cNvPr>
          <p:cNvSpPr>
            <a:spLocks noGrp="1"/>
          </p:cNvSpPr>
          <p:nvPr>
            <p:ph type="sldNum" sz="quarter" idx="12"/>
          </p:nvPr>
        </p:nvSpPr>
        <p:spPr/>
        <p:txBody>
          <a:bodyPr/>
          <a:lstStyle/>
          <a:p>
            <a:fld id="{57838725-605C-481A-B6F2-EE7E6416AF84}" type="slidenum">
              <a:rPr lang="en-US" smtClean="0"/>
              <a:t>‹#›</a:t>
            </a:fld>
            <a:endParaRPr lang="en-US"/>
          </a:p>
        </p:txBody>
      </p:sp>
    </p:spTree>
    <p:extLst>
      <p:ext uri="{BB962C8B-B14F-4D97-AF65-F5344CB8AC3E}">
        <p14:creationId xmlns:p14="http://schemas.microsoft.com/office/powerpoint/2010/main" val="7625465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E088C-6BCF-E66C-65AF-852A11FE3D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F1DAE4F-1B61-3BCD-81E7-56046064EC3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B74507-1649-59C8-AFBD-773B18328A7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F359586-234C-03B1-AD57-930A4A1FB878}"/>
              </a:ext>
            </a:extLst>
          </p:cNvPr>
          <p:cNvSpPr>
            <a:spLocks noGrp="1"/>
          </p:cNvSpPr>
          <p:nvPr>
            <p:ph type="dt" sz="half" idx="10"/>
          </p:nvPr>
        </p:nvSpPr>
        <p:spPr/>
        <p:txBody>
          <a:bodyPr/>
          <a:lstStyle/>
          <a:p>
            <a:fld id="{8751E140-A567-495A-B3C9-A42280F233D7}" type="datetimeFigureOut">
              <a:rPr lang="en-US" smtClean="0"/>
              <a:t>1/10/2025</a:t>
            </a:fld>
            <a:endParaRPr lang="en-US"/>
          </a:p>
        </p:txBody>
      </p:sp>
      <p:sp>
        <p:nvSpPr>
          <p:cNvPr id="6" name="Footer Placeholder 5">
            <a:extLst>
              <a:ext uri="{FF2B5EF4-FFF2-40B4-BE49-F238E27FC236}">
                <a16:creationId xmlns:a16="http://schemas.microsoft.com/office/drawing/2014/main" id="{42AAF9E8-D320-7033-B8B9-751F3DA323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4ADF0-2A1B-9388-4CBE-5BBA6DCB8975}"/>
              </a:ext>
            </a:extLst>
          </p:cNvPr>
          <p:cNvSpPr>
            <a:spLocks noGrp="1"/>
          </p:cNvSpPr>
          <p:nvPr>
            <p:ph type="sldNum" sz="quarter" idx="12"/>
          </p:nvPr>
        </p:nvSpPr>
        <p:spPr/>
        <p:txBody>
          <a:bodyPr/>
          <a:lstStyle/>
          <a:p>
            <a:fld id="{57838725-605C-481A-B6F2-EE7E6416AF84}" type="slidenum">
              <a:rPr lang="en-US" smtClean="0"/>
              <a:t>‹#›</a:t>
            </a:fld>
            <a:endParaRPr lang="en-US"/>
          </a:p>
        </p:txBody>
      </p:sp>
    </p:spTree>
    <p:extLst>
      <p:ext uri="{BB962C8B-B14F-4D97-AF65-F5344CB8AC3E}">
        <p14:creationId xmlns:p14="http://schemas.microsoft.com/office/powerpoint/2010/main" val="31925002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12DE-A929-CCA8-1B19-4309369A35B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A102A2-A5C4-D3B6-EB2E-6EC5E6F0B61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7D99D38-B8FC-22A9-A5BC-FFB448B98DE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F2313AA-B72A-09A8-6AA3-E2D3EF470B0F}"/>
              </a:ext>
            </a:extLst>
          </p:cNvPr>
          <p:cNvSpPr>
            <a:spLocks noGrp="1"/>
          </p:cNvSpPr>
          <p:nvPr>
            <p:ph type="dt" sz="half" idx="10"/>
          </p:nvPr>
        </p:nvSpPr>
        <p:spPr/>
        <p:txBody>
          <a:bodyPr/>
          <a:lstStyle/>
          <a:p>
            <a:fld id="{8751E140-A567-495A-B3C9-A42280F233D7}" type="datetimeFigureOut">
              <a:rPr lang="en-US" smtClean="0"/>
              <a:t>1/10/2025</a:t>
            </a:fld>
            <a:endParaRPr lang="en-US"/>
          </a:p>
        </p:txBody>
      </p:sp>
      <p:sp>
        <p:nvSpPr>
          <p:cNvPr id="6" name="Footer Placeholder 5">
            <a:extLst>
              <a:ext uri="{FF2B5EF4-FFF2-40B4-BE49-F238E27FC236}">
                <a16:creationId xmlns:a16="http://schemas.microsoft.com/office/drawing/2014/main" id="{63E4DDD9-1CD5-8186-9BBF-1C476F9DAE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621DAE-FF16-5BAC-8767-F223FC20A65C}"/>
              </a:ext>
            </a:extLst>
          </p:cNvPr>
          <p:cNvSpPr>
            <a:spLocks noGrp="1"/>
          </p:cNvSpPr>
          <p:nvPr>
            <p:ph type="sldNum" sz="quarter" idx="12"/>
          </p:nvPr>
        </p:nvSpPr>
        <p:spPr/>
        <p:txBody>
          <a:bodyPr/>
          <a:lstStyle/>
          <a:p>
            <a:fld id="{57838725-605C-481A-B6F2-EE7E6416AF84}" type="slidenum">
              <a:rPr lang="en-US" smtClean="0"/>
              <a:t>‹#›</a:t>
            </a:fld>
            <a:endParaRPr lang="en-US"/>
          </a:p>
        </p:txBody>
      </p:sp>
    </p:spTree>
    <p:extLst>
      <p:ext uri="{BB962C8B-B14F-4D97-AF65-F5344CB8AC3E}">
        <p14:creationId xmlns:p14="http://schemas.microsoft.com/office/powerpoint/2010/main" val="7315241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C348-4D18-A77A-4025-3925DB7C18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36F59D-C68B-79C8-BEB0-AEEC071586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17B8A-C681-8C0F-9E6E-F474314DDC06}"/>
              </a:ext>
            </a:extLst>
          </p:cNvPr>
          <p:cNvSpPr>
            <a:spLocks noGrp="1"/>
          </p:cNvSpPr>
          <p:nvPr>
            <p:ph type="dt" sz="half" idx="10"/>
          </p:nvPr>
        </p:nvSpPr>
        <p:spPr/>
        <p:txBody>
          <a:bodyPr/>
          <a:lstStyle/>
          <a:p>
            <a:fld id="{8751E140-A567-495A-B3C9-A42280F233D7}" type="datetimeFigureOut">
              <a:rPr lang="en-US" smtClean="0"/>
              <a:t>1/10/2025</a:t>
            </a:fld>
            <a:endParaRPr lang="en-US"/>
          </a:p>
        </p:txBody>
      </p:sp>
      <p:sp>
        <p:nvSpPr>
          <p:cNvPr id="5" name="Footer Placeholder 4">
            <a:extLst>
              <a:ext uri="{FF2B5EF4-FFF2-40B4-BE49-F238E27FC236}">
                <a16:creationId xmlns:a16="http://schemas.microsoft.com/office/drawing/2014/main" id="{E7981DE2-040F-9F4F-C90D-E081B8AAD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50AF1-2BDB-0BC7-E7A2-66C1D718978E}"/>
              </a:ext>
            </a:extLst>
          </p:cNvPr>
          <p:cNvSpPr>
            <a:spLocks noGrp="1"/>
          </p:cNvSpPr>
          <p:nvPr>
            <p:ph type="sldNum" sz="quarter" idx="12"/>
          </p:nvPr>
        </p:nvSpPr>
        <p:spPr/>
        <p:txBody>
          <a:bodyPr/>
          <a:lstStyle/>
          <a:p>
            <a:fld id="{57838725-605C-481A-B6F2-EE7E6416AF84}" type="slidenum">
              <a:rPr lang="en-US" smtClean="0"/>
              <a:t>‹#›</a:t>
            </a:fld>
            <a:endParaRPr lang="en-US"/>
          </a:p>
        </p:txBody>
      </p:sp>
    </p:spTree>
    <p:extLst>
      <p:ext uri="{BB962C8B-B14F-4D97-AF65-F5344CB8AC3E}">
        <p14:creationId xmlns:p14="http://schemas.microsoft.com/office/powerpoint/2010/main" val="31068048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5F6A84-BFC8-707D-41E6-935377D7DBC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A305C6-0545-8914-6BFB-15F3049AD6C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93697-8EDE-4E90-0C3E-00D86E992B49}"/>
              </a:ext>
            </a:extLst>
          </p:cNvPr>
          <p:cNvSpPr>
            <a:spLocks noGrp="1"/>
          </p:cNvSpPr>
          <p:nvPr>
            <p:ph type="dt" sz="half" idx="10"/>
          </p:nvPr>
        </p:nvSpPr>
        <p:spPr/>
        <p:txBody>
          <a:bodyPr/>
          <a:lstStyle/>
          <a:p>
            <a:fld id="{8751E140-A567-495A-B3C9-A42280F233D7}" type="datetimeFigureOut">
              <a:rPr lang="en-US" smtClean="0"/>
              <a:t>1/10/2025</a:t>
            </a:fld>
            <a:endParaRPr lang="en-US"/>
          </a:p>
        </p:txBody>
      </p:sp>
      <p:sp>
        <p:nvSpPr>
          <p:cNvPr id="5" name="Footer Placeholder 4">
            <a:extLst>
              <a:ext uri="{FF2B5EF4-FFF2-40B4-BE49-F238E27FC236}">
                <a16:creationId xmlns:a16="http://schemas.microsoft.com/office/drawing/2014/main" id="{DC662940-C45F-C78F-FB7E-8B33552C5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BCB43-51B6-5195-E05D-06A06EC97808}"/>
              </a:ext>
            </a:extLst>
          </p:cNvPr>
          <p:cNvSpPr>
            <a:spLocks noGrp="1"/>
          </p:cNvSpPr>
          <p:nvPr>
            <p:ph type="sldNum" sz="quarter" idx="12"/>
          </p:nvPr>
        </p:nvSpPr>
        <p:spPr/>
        <p:txBody>
          <a:bodyPr/>
          <a:lstStyle/>
          <a:p>
            <a:fld id="{57838725-605C-481A-B6F2-EE7E6416AF84}" type="slidenum">
              <a:rPr lang="en-US" smtClean="0"/>
              <a:t>‹#›</a:t>
            </a:fld>
            <a:endParaRPr lang="en-US"/>
          </a:p>
        </p:txBody>
      </p:sp>
    </p:spTree>
    <p:extLst>
      <p:ext uri="{BB962C8B-B14F-4D97-AF65-F5344CB8AC3E}">
        <p14:creationId xmlns:p14="http://schemas.microsoft.com/office/powerpoint/2010/main" val="18018436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363905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45506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Modria - Table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Rectangle 3"/>
          <p:cNvSpPr/>
          <p:nvPr userDrawn="1"/>
        </p:nvSpPr>
        <p:spPr bwMode="auto">
          <a:xfrm>
            <a:off x="0" y="0"/>
            <a:ext cx="9143999" cy="5143500"/>
          </a:xfrm>
          <a:prstGeom prst="rect">
            <a:avLst/>
          </a:prstGeom>
          <a:solidFill>
            <a:schemeClr val="bg1">
              <a:alpha val="44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4"/>
          <p:cNvSpPr>
            <a:spLocks noGrp="1"/>
          </p:cNvSpPr>
          <p:nvPr>
            <p:ph type="title"/>
          </p:nvPr>
        </p:nvSpPr>
        <p:spPr>
          <a:xfrm>
            <a:off x="293342" y="1964781"/>
            <a:ext cx="8564758" cy="994736"/>
          </a:xfrm>
          <a:prstGeom prst="rect">
            <a:avLst/>
          </a:prstGeom>
        </p:spPr>
        <p:txBody>
          <a:bodyPr vert="horz" anchor="ctr"/>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6148218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ntent - Top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4280771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80AC97D-D60A-4D42-85AF-A2846358C818}"/>
              </a:ext>
            </a:extLst>
          </p:cNvPr>
          <p:cNvSpPr>
            <a:spLocks noGrp="1"/>
          </p:cNvSpPr>
          <p:nvPr>
            <p:ph type="title"/>
          </p:nvPr>
        </p:nvSpPr>
        <p:spPr>
          <a:xfrm>
            <a:off x="344621" y="188732"/>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5131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Raised hand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89621" y="2303282"/>
            <a:ext cx="8564758" cy="536936"/>
          </a:xfrm>
          <a:prstGeom prst="rect">
            <a:avLst/>
          </a:prstGeom>
        </p:spPr>
        <p:txBody>
          <a:bodyPr vert="horz" anchor="ctr"/>
          <a:lstStyle>
            <a:lvl1pPr algn="ctr">
              <a:defRPr sz="32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3950651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nd Content - Modr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9402034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alking Ts Bl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63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0"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55522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urthou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0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4"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1604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yler Block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15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8485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ity Buildings Perspectiv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80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0001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rategy Chess Pie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3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2862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keyboar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30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7495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nected Communities 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32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5599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rain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6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2016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638AE9F-CAA5-8E4C-B45F-ECC862916A61}"/>
              </a:ext>
            </a:extLst>
          </p:cNvPr>
          <p:cNvSpPr>
            <a:spLocks noGrp="1"/>
          </p:cNvSpPr>
          <p:nvPr>
            <p:ph type="title"/>
          </p:nvPr>
        </p:nvSpPr>
        <p:spPr>
          <a:xfrm>
            <a:off x="344621" y="188732"/>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FE52D6F9-7623-4047-86FA-84077042F186}"/>
              </a:ext>
            </a:extLst>
          </p:cNvPr>
          <p:cNvSpPr>
            <a:spLocks noGrp="1"/>
          </p:cNvSpPr>
          <p:nvPr>
            <p:ph type="body" sz="quarter" idx="12"/>
          </p:nvPr>
        </p:nvSpPr>
        <p:spPr>
          <a:xfrm>
            <a:off x="499137" y="818008"/>
            <a:ext cx="8386957" cy="3701526"/>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477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Judge Gave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4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9522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Gavel Scal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65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989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1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025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ady Justic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8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6395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llenge Opportunit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7779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eeting Blu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3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1771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rosecut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5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317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ne Suppo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3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240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yler Edison Bulb Ide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6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7126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nalytics 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4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2191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Middle">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73142A95-554C-044B-AC5F-4604D6CD48A5}"/>
              </a:ext>
            </a:extLst>
          </p:cNvPr>
          <p:cNvSpPr>
            <a:spLocks noGrp="1"/>
          </p:cNvSpPr>
          <p:nvPr>
            <p:ph type="title"/>
          </p:nvPr>
        </p:nvSpPr>
        <p:spPr>
          <a:xfrm>
            <a:off x="495014" y="2303282"/>
            <a:ext cx="1993804" cy="536936"/>
          </a:xfrm>
          <a:prstGeom prst="rect">
            <a:avLst/>
          </a:prstGeom>
        </p:spPr>
        <p:txBody>
          <a:bodyPr vert="horz" anchor="ctr"/>
          <a:lstStyle>
            <a:lvl1pPr algn="r">
              <a:defRPr sz="2200" b="1" i="0">
                <a:solidFill>
                  <a:schemeClr val="tx1"/>
                </a:solidFill>
                <a:latin typeface="+mj-lt"/>
                <a:cs typeface="Arial" panose="020B06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FDF4783D-421C-404F-9EE1-422CF876EFCC}"/>
              </a:ext>
            </a:extLst>
          </p:cNvPr>
          <p:cNvSpPr>
            <a:spLocks noGrp="1"/>
          </p:cNvSpPr>
          <p:nvPr>
            <p:ph type="body" sz="quarter" idx="12"/>
          </p:nvPr>
        </p:nvSpPr>
        <p:spPr>
          <a:xfrm>
            <a:off x="2818827" y="2371679"/>
            <a:ext cx="6067267" cy="369332"/>
          </a:xfrm>
          <a:prstGeom prst="rect">
            <a:avLst/>
          </a:prstGeom>
          <a:gradFill>
            <a:gsLst>
              <a:gs pos="1000">
                <a:schemeClr val="bg1">
                  <a:lumMod val="65000"/>
                </a:schemeClr>
              </a:gs>
              <a:gs pos="1000">
                <a:schemeClr val="bg1">
                  <a:lumMod val="65000"/>
                  <a:alpha val="0"/>
                </a:schemeClr>
              </a:gs>
            </a:gsLst>
            <a:lin ang="0" scaled="0"/>
          </a:gradFill>
        </p:spPr>
        <p:txBody>
          <a:bodyPr anchor="ctr">
            <a:spAutoFit/>
          </a:bodyPr>
          <a:lstStyle>
            <a:lvl1pPr marL="9144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p:txBody>
      </p:sp>
    </p:spTree>
    <p:extLst>
      <p:ext uri="{BB962C8B-B14F-4D97-AF65-F5344CB8AC3E}">
        <p14:creationId xmlns:p14="http://schemas.microsoft.com/office/powerpoint/2010/main" val="380541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Webinar Evaluation Work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6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445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ablet 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0240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obile De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67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4779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uture Moving Forwar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5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1639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Generic Blu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5"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1076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Rectangle 12"/>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5"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4" name="Text Placeholder 3"/>
          <p:cNvSpPr>
            <a:spLocks noGrp="1"/>
          </p:cNvSpPr>
          <p:nvPr>
            <p:ph type="body" sz="quarter" idx="10"/>
          </p:nvPr>
        </p:nvSpPr>
        <p:spPr>
          <a:xfrm>
            <a:off x="278804" y="818009"/>
            <a:ext cx="4717740" cy="3550065"/>
          </a:xfrm>
          <a:prstGeom prst="rect">
            <a:avLst/>
          </a:prstGeom>
        </p:spPr>
        <p:txBody>
          <a:bodyPr vert="horz"/>
          <a:lstStyle>
            <a:lvl1pPr marL="0" indent="0" algn="l">
              <a:buNone/>
              <a:defRPr lang="en-US" sz="1800" dirty="0" smtClean="0">
                <a:solidFill>
                  <a:schemeClr val="tx1">
                    <a:lumMod val="75000"/>
                    <a:lumOff val="25000"/>
                  </a:schemeClr>
                </a:solidFill>
                <a:latin typeface="Tahoma"/>
                <a:cs typeface="Tahoma"/>
              </a:defRPr>
            </a:lvl1pPr>
            <a:lvl2pPr>
              <a:defRPr lang="en-US" sz="1600" dirty="0" smtClean="0">
                <a:solidFill>
                  <a:schemeClr val="tx1">
                    <a:lumMod val="75000"/>
                    <a:lumOff val="25000"/>
                  </a:schemeClr>
                </a:solidFill>
                <a:latin typeface="Tahoma"/>
                <a:cs typeface="Tahoma"/>
              </a:defRPr>
            </a:lvl2pPr>
          </a:lstStyle>
          <a:p>
            <a:pPr marL="285750" lvl="0" indent="-285750">
              <a:lnSpc>
                <a:spcPct val="100000"/>
              </a:lnSpc>
              <a:spcAft>
                <a:spcPts val="600"/>
              </a:spcAft>
              <a:buClr>
                <a:srgbClr val="8F9B49"/>
              </a:buClr>
              <a:buFont typeface="Arial" charset="0"/>
            </a:pPr>
            <a:r>
              <a:rPr lang="en-US" dirty="0"/>
              <a:t>Click to edit Master text styles</a:t>
            </a:r>
          </a:p>
          <a:p>
            <a:pPr lvl="1">
              <a:lnSpc>
                <a:spcPct val="100000"/>
              </a:lnSpc>
              <a:spcAft>
                <a:spcPts val="600"/>
              </a:spcAft>
              <a:buClr>
                <a:srgbClr val="8F9B49"/>
              </a:buClr>
              <a:buFont typeface="Arial" charset="0"/>
              <a:buChar char="•"/>
            </a:pPr>
            <a:r>
              <a:rPr lang="en-US" dirty="0"/>
              <a:t>Second level</a:t>
            </a:r>
          </a:p>
        </p:txBody>
      </p:sp>
      <p:sp>
        <p:nvSpPr>
          <p:cNvPr id="3" name="Picture Placeholder 2"/>
          <p:cNvSpPr>
            <a:spLocks noGrp="1"/>
          </p:cNvSpPr>
          <p:nvPr>
            <p:ph type="pic" sz="quarter" idx="11"/>
          </p:nvPr>
        </p:nvSpPr>
        <p:spPr>
          <a:xfrm>
            <a:off x="5140325" y="818009"/>
            <a:ext cx="3698110" cy="3418500"/>
          </a:xfrm>
          <a:prstGeom prst="rect">
            <a:avLst/>
          </a:prstGeom>
        </p:spPr>
        <p:txBody>
          <a:bodyPr anchor="ctr"/>
          <a:lstStyle>
            <a:lvl1pPr marL="0" indent="0" algn="ctr">
              <a:buNone/>
              <a:defRPr sz="2000">
                <a:solidFill>
                  <a:schemeClr val="tx1">
                    <a:lumMod val="75000"/>
                    <a:lumOff val="25000"/>
                  </a:schemeClr>
                </a:solidFill>
                <a:latin typeface="Tahoma" charset="0"/>
                <a:ea typeface="Tahoma" charset="0"/>
                <a:cs typeface="Tahoma" charset="0"/>
              </a:defRPr>
            </a:lvl1pPr>
          </a:lstStyle>
          <a:p>
            <a:r>
              <a:rPr lang="en-US"/>
              <a:t>Drag picture to placeholder or click icon to add</a:t>
            </a:r>
          </a:p>
        </p:txBody>
      </p:sp>
    </p:spTree>
    <p:extLst>
      <p:ext uri="{BB962C8B-B14F-4D97-AF65-F5344CB8AC3E}">
        <p14:creationId xmlns:p14="http://schemas.microsoft.com/office/powerpoint/2010/main" val="42961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Tyler 2018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5" name="Title 4"/>
          <p:cNvSpPr>
            <a:spLocks noGrp="1"/>
          </p:cNvSpPr>
          <p:nvPr>
            <p:ph type="title"/>
          </p:nvPr>
        </p:nvSpPr>
        <p:spPr>
          <a:xfrm>
            <a:off x="289621" y="2303282"/>
            <a:ext cx="8564758" cy="536936"/>
          </a:xfrm>
          <a:prstGeom prst="rect">
            <a:avLst/>
          </a:prstGeom>
        </p:spPr>
        <p:txBody>
          <a:bodyPr vert="horz" anchor="ctr"/>
          <a:lstStyle>
            <a:lvl1pPr algn="ctr">
              <a:defRPr sz="30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98473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yler 2018 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Rectangle 10"/>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7"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23391"/>
            <a:ext cx="4228505" cy="3544684"/>
          </a:xfrm>
          <a:prstGeom prst="rect">
            <a:avLst/>
          </a:prstGeom>
        </p:spPr>
        <p:txBody>
          <a:bodyPr vert="horz"/>
          <a:lstStyle>
            <a:lvl1pPr marL="0" indent="0">
              <a:buNone/>
              <a:defRPr lang="en-US" sz="1800" dirty="0" smtClean="0">
                <a:solidFill>
                  <a:schemeClr val="tx1">
                    <a:lumMod val="75000"/>
                    <a:lumOff val="25000"/>
                  </a:schemeClr>
                </a:solidFill>
                <a:latin typeface="Tahoma"/>
                <a:cs typeface="Tahoma"/>
              </a:defRPr>
            </a:lvl1pPr>
            <a:lvl2pPr>
              <a:defRPr lang="en-US" sz="1600" dirty="0" smtClean="0">
                <a:solidFill>
                  <a:schemeClr val="tx1">
                    <a:lumMod val="75000"/>
                    <a:lumOff val="25000"/>
                  </a:schemeClr>
                </a:solidFill>
                <a:latin typeface="Tahoma"/>
                <a:cs typeface="Tahoma"/>
              </a:defRPr>
            </a:lvl2pPr>
          </a:lstStyle>
          <a:p>
            <a:pPr marL="285750" lvl="0" indent="-285750">
              <a:lnSpc>
                <a:spcPct val="100000"/>
              </a:lnSpc>
              <a:spcAft>
                <a:spcPts val="600"/>
              </a:spcAft>
              <a:buClr>
                <a:srgbClr val="8F9B49"/>
              </a:buClr>
              <a:buFont typeface="Arial" charset="0"/>
            </a:pPr>
            <a:r>
              <a:rPr lang="en-US" dirty="0"/>
              <a:t>Click to edit Master text styles</a:t>
            </a:r>
          </a:p>
          <a:p>
            <a:pPr lvl="1">
              <a:lnSpc>
                <a:spcPct val="100000"/>
              </a:lnSpc>
              <a:spcAft>
                <a:spcPts val="600"/>
              </a:spcAft>
              <a:buClr>
                <a:srgbClr val="8F9B49"/>
              </a:buClr>
              <a:buFont typeface="Arial" charset="0"/>
              <a:buChar char="•"/>
            </a:pPr>
            <a:r>
              <a:rPr lang="en-US" dirty="0"/>
              <a:t>Second level</a:t>
            </a:r>
          </a:p>
        </p:txBody>
      </p:sp>
      <p:sp>
        <p:nvSpPr>
          <p:cNvPr id="14" name="Text Placeholder 3"/>
          <p:cNvSpPr>
            <a:spLocks noGrp="1"/>
          </p:cNvSpPr>
          <p:nvPr>
            <p:ph type="body" sz="quarter" idx="11"/>
          </p:nvPr>
        </p:nvSpPr>
        <p:spPr>
          <a:xfrm>
            <a:off x="4609930" y="823391"/>
            <a:ext cx="4228505" cy="3544684"/>
          </a:xfrm>
          <a:prstGeom prst="rect">
            <a:avLst/>
          </a:prstGeom>
        </p:spPr>
        <p:txBody>
          <a:bodyPr vert="horz"/>
          <a:lstStyle>
            <a:lvl1pPr marL="0" indent="0">
              <a:buNone/>
              <a:defRPr lang="en-US" sz="1800" dirty="0" smtClean="0">
                <a:solidFill>
                  <a:schemeClr val="tx1">
                    <a:lumMod val="75000"/>
                    <a:lumOff val="25000"/>
                  </a:schemeClr>
                </a:solidFill>
                <a:latin typeface="Tahoma"/>
                <a:cs typeface="Tahoma"/>
              </a:defRPr>
            </a:lvl1pPr>
            <a:lvl2pPr>
              <a:defRPr lang="en-US" sz="1600" dirty="0" smtClean="0">
                <a:solidFill>
                  <a:schemeClr val="tx1">
                    <a:lumMod val="75000"/>
                    <a:lumOff val="25000"/>
                  </a:schemeClr>
                </a:solidFill>
                <a:latin typeface="Tahoma"/>
                <a:cs typeface="Tahoma"/>
              </a:defRPr>
            </a:lvl2pPr>
          </a:lstStyle>
          <a:p>
            <a:pPr marL="285750" lvl="0" indent="-285750">
              <a:lnSpc>
                <a:spcPct val="100000"/>
              </a:lnSpc>
              <a:spcAft>
                <a:spcPts val="600"/>
              </a:spcAft>
              <a:buClr>
                <a:srgbClr val="8F9B49"/>
              </a:buClr>
              <a:buFont typeface="Arial" charset="0"/>
            </a:pPr>
            <a:r>
              <a:rPr lang="en-US" dirty="0"/>
              <a:t>Click to edit Master text styles</a:t>
            </a:r>
          </a:p>
          <a:p>
            <a:pPr lvl="1">
              <a:lnSpc>
                <a:spcPct val="100000"/>
              </a:lnSpc>
              <a:spcAft>
                <a:spcPts val="600"/>
              </a:spcAft>
              <a:buClr>
                <a:srgbClr val="8F9B49"/>
              </a:buClr>
              <a:buFont typeface="Arial" charset="0"/>
              <a:buChar char="•"/>
            </a:pPr>
            <a:r>
              <a:rPr lang="en-US" dirty="0"/>
              <a:t>Second level</a:t>
            </a:r>
          </a:p>
        </p:txBody>
      </p:sp>
    </p:spTree>
    <p:extLst>
      <p:ext uri="{BB962C8B-B14F-4D97-AF65-F5344CB8AC3E}">
        <p14:creationId xmlns:p14="http://schemas.microsoft.com/office/powerpoint/2010/main" val="30548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yler 2018 Header and Footer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3"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96629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yler 2018 Char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3"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5" name="Chart Placeholder 4"/>
          <p:cNvSpPr>
            <a:spLocks noGrp="1"/>
          </p:cNvSpPr>
          <p:nvPr>
            <p:ph type="chart" sz="quarter" idx="10"/>
          </p:nvPr>
        </p:nvSpPr>
        <p:spPr>
          <a:xfrm>
            <a:off x="273050" y="958108"/>
            <a:ext cx="8566150" cy="3261468"/>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chart</a:t>
            </a:r>
            <a:endParaRPr lang="en-US" dirty="0"/>
          </a:p>
        </p:txBody>
      </p:sp>
    </p:spTree>
    <p:extLst>
      <p:ext uri="{BB962C8B-B14F-4D97-AF65-F5344CB8AC3E}">
        <p14:creationId xmlns:p14="http://schemas.microsoft.com/office/powerpoint/2010/main" val="110475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E907BB-7BF2-7E4A-B9C7-4A7E0898F3A6}"/>
              </a:ext>
            </a:extLst>
          </p:cNvPr>
          <p:cNvSpPr/>
          <p:nvPr userDrawn="1"/>
        </p:nvSpPr>
        <p:spPr bwMode="auto">
          <a:xfrm>
            <a:off x="0" y="0"/>
            <a:ext cx="9144000" cy="914400"/>
          </a:xfrm>
          <a:prstGeom prst="rect">
            <a:avLst/>
          </a:prstGeom>
          <a:gradFill>
            <a:gsLst>
              <a:gs pos="0">
                <a:schemeClr val="tx1"/>
              </a:gs>
              <a:gs pos="100000">
                <a:schemeClr val="tx1">
                  <a:alpha val="74000"/>
                </a:schemeClr>
              </a:gs>
            </a:gsLst>
            <a:lin ang="2400000" scaled="0"/>
          </a:gra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B64F754E-E46E-D940-B16F-BA4D10F57027}"/>
              </a:ext>
            </a:extLst>
          </p:cNvPr>
          <p:cNvSpPr>
            <a:spLocks noGrp="1"/>
          </p:cNvSpPr>
          <p:nvPr>
            <p:ph type="title"/>
          </p:nvPr>
        </p:nvSpPr>
        <p:spPr>
          <a:xfrm>
            <a:off x="289621" y="188732"/>
            <a:ext cx="8564758" cy="536936"/>
          </a:xfrm>
          <a:prstGeom prst="rect">
            <a:avLst/>
          </a:prstGeom>
        </p:spPr>
        <p:txBody>
          <a:bodyPr vert="horz" anchor="ct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61416236-7569-1640-B877-2051B8607B5E}"/>
              </a:ext>
            </a:extLst>
          </p:cNvPr>
          <p:cNvSpPr>
            <a:spLocks noGrp="1"/>
          </p:cNvSpPr>
          <p:nvPr>
            <p:ph type="body" sz="quarter" idx="12"/>
          </p:nvPr>
        </p:nvSpPr>
        <p:spPr>
          <a:xfrm>
            <a:off x="499137" y="1237534"/>
            <a:ext cx="8386957" cy="3130540"/>
          </a:xfrm>
          <a:prstGeom prst="rect">
            <a:avLst/>
          </a:prstGeom>
        </p:spPr>
        <p:txBody>
          <a:bodyPr anchor="ctr">
            <a:normAutofit/>
          </a:bodyPr>
          <a:lstStyle>
            <a:lvl1pPr marL="0" indent="0">
              <a:spcBef>
                <a:spcPts val="0"/>
              </a:spcBef>
              <a:spcAft>
                <a:spcPts val="1200"/>
              </a:spcAft>
              <a:buNone/>
              <a:defRPr sz="1800">
                <a:latin typeface="+mn-lt"/>
              </a:defRPr>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atin typeface="+mn-lt"/>
              </a:defRPr>
            </a:lvl2pPr>
            <a:lvl3pPr>
              <a:spcBef>
                <a:spcPts val="0"/>
              </a:spcBef>
              <a:spcAft>
                <a:spcPts val="1200"/>
              </a:spcAft>
              <a:buClr>
                <a:schemeClr val="tx1">
                  <a:lumMod val="60000"/>
                  <a:lumOff val="40000"/>
                </a:schemeClr>
              </a:buClr>
              <a:defRPr sz="1400">
                <a:latin typeface="+mn-lt"/>
              </a:defRPr>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atin typeface="+mn-lt"/>
              </a:defRPr>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579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yler 2018 Tab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3"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6" name="Table Placeholder 5"/>
          <p:cNvSpPr>
            <a:spLocks noGrp="1"/>
          </p:cNvSpPr>
          <p:nvPr>
            <p:ph type="tbl" sz="quarter" idx="10"/>
          </p:nvPr>
        </p:nvSpPr>
        <p:spPr>
          <a:xfrm>
            <a:off x="273050" y="1038498"/>
            <a:ext cx="8566150" cy="3220766"/>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table</a:t>
            </a:r>
          </a:p>
        </p:txBody>
      </p:sp>
    </p:spTree>
    <p:extLst>
      <p:ext uri="{BB962C8B-B14F-4D97-AF65-F5344CB8AC3E}">
        <p14:creationId xmlns:p14="http://schemas.microsoft.com/office/powerpoint/2010/main" val="76234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yler 2018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880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Columns Section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48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2" name="Rectangle 11"/>
          <p:cNvSpPr/>
          <p:nvPr userDrawn="1"/>
        </p:nvSpPr>
        <p:spPr bwMode="auto">
          <a:xfrm>
            <a:off x="0" y="2226688"/>
            <a:ext cx="9144000" cy="1280160"/>
          </a:xfrm>
          <a:prstGeom prst="rect">
            <a:avLst/>
          </a:prstGeom>
          <a:solidFill>
            <a:schemeClr val="bg1">
              <a:lumMod val="85000"/>
              <a:alpha val="12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5" name="Title 1"/>
          <p:cNvSpPr>
            <a:spLocks noGrp="1"/>
          </p:cNvSpPr>
          <p:nvPr>
            <p:ph type="ctrTitle" hasCustomPrompt="1"/>
          </p:nvPr>
        </p:nvSpPr>
        <p:spPr>
          <a:xfrm>
            <a:off x="293914" y="2443771"/>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ext uri="{BB962C8B-B14F-4D97-AF65-F5344CB8AC3E}">
        <p14:creationId xmlns:p14="http://schemas.microsoft.com/office/powerpoint/2010/main" val="2699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and Content - Modr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6718472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 Connect 2019 Mesh">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userDrawn="1"/>
        </p:nvSpPr>
        <p:spPr bwMode="auto">
          <a:xfrm>
            <a:off x="0" y="3392557"/>
            <a:ext cx="9144000" cy="909982"/>
          </a:xfrm>
          <a:prstGeom prst="rect">
            <a:avLst/>
          </a:prstGeom>
          <a:solidFill>
            <a:srgbClr val="002840">
              <a:alpha val="81000"/>
            </a:srgb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257992" y="3528245"/>
            <a:ext cx="8628016" cy="615065"/>
          </a:xfrm>
          <a:prstGeom prst="rect">
            <a:avLst/>
          </a:prstGeom>
        </p:spPr>
        <p:txBody>
          <a:bodyPr lIns="0" tIns="0" rIns="0" bIns="0" anchor="ctr" anchorCtr="0">
            <a:noAutofit/>
          </a:bodyPr>
          <a:lstStyle>
            <a:lvl1pPr marL="0" indent="0" algn="ctr" defTabSz="457200" rtl="0" eaLnBrk="1" latinLnBrk="0" hangingPunct="1">
              <a:spcBef>
                <a:spcPct val="0"/>
              </a:spcBef>
              <a:buNone/>
              <a:defRPr lang="en-US" sz="3200" b="1" kern="1200" baseline="0" dirty="0">
                <a:solidFill>
                  <a:schemeClr val="bg1"/>
                </a:solidFill>
                <a:effectLst>
                  <a:outerShdw blurRad="254000" dist="152400" dir="2700000" algn="tl" rotWithShape="0">
                    <a:prstClr val="black">
                      <a:alpha val="8000"/>
                    </a:prstClr>
                  </a:outerShdw>
                </a:effectLst>
                <a:latin typeface="Tahoma" pitchFamily="34" charset="0"/>
                <a:ea typeface="+mj-ea"/>
                <a:cs typeface="Tahoma" pitchFamily="34" charset="0"/>
              </a:defRPr>
            </a:lvl1pPr>
          </a:lstStyle>
          <a:p>
            <a:r>
              <a:rPr lang="en-US" dirty="0"/>
              <a:t>Title</a:t>
            </a:r>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Tahoma"/>
                <a:ea typeface="+mn-ea"/>
                <a:cs typeface="Tahoma"/>
              </a:rPr>
              <a:t>© Tyler </a:t>
            </a:r>
            <a:r>
              <a:rPr kumimoji="0" lang="en-US" sz="700" b="0" i="0" u="none" strike="noStrike" kern="1200" cap="none" spc="0" normalizeH="0" baseline="0" noProof="0">
                <a:ln>
                  <a:noFill/>
                </a:ln>
                <a:solidFill>
                  <a:schemeClr val="tx1"/>
                </a:solidFill>
                <a:effectLst/>
                <a:uLnTx/>
                <a:uFillTx/>
                <a:latin typeface="Tahoma"/>
                <a:ea typeface="+mn-ea"/>
                <a:cs typeface="Tahoma"/>
              </a:rPr>
              <a:t>Technologies 2019</a:t>
            </a:r>
            <a:endParaRPr kumimoji="0" lang="en-US" sz="700" b="0" i="0" u="none" strike="noStrike" kern="1200" cap="none" spc="0" normalizeH="0" baseline="0" noProof="0" dirty="0">
              <a:ln>
                <a:noFill/>
              </a:ln>
              <a:solidFill>
                <a:schemeClr val="tx1"/>
              </a:solidFill>
              <a:effectLst/>
              <a:uLnTx/>
              <a:uFillTx/>
              <a:latin typeface="Tahoma"/>
              <a:ea typeface="+mn-ea"/>
              <a:cs typeface="Tahoma"/>
            </a:endParaRPr>
          </a:p>
        </p:txBody>
      </p:sp>
      <p:pic>
        <p:nvPicPr>
          <p:cNvPr id="12" name="Picture 3"/>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15055" y="269648"/>
            <a:ext cx="4513891" cy="1403818"/>
          </a:xfrm>
          <a:prstGeom prst="rect">
            <a:avLst/>
          </a:prstGeom>
        </p:spPr>
      </p:pic>
    </p:spTree>
    <p:extLst>
      <p:ext uri="{BB962C8B-B14F-4D97-AF65-F5344CB8AC3E}">
        <p14:creationId xmlns:p14="http://schemas.microsoft.com/office/powerpoint/2010/main" val="45250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4" descr="Image result for The Old Operating Theatre Museum surgery -site:pinterest.*">
            <a:extLst>
              <a:ext uri="{FF2B5EF4-FFF2-40B4-BE49-F238E27FC236}">
                <a16:creationId xmlns:a16="http://schemas.microsoft.com/office/drawing/2014/main" id="{848C906C-3A32-4F61-9924-41E67693436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4714875" cy="51435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Image result for robot surgeon  -site:pinterest.*">
            <a:extLst>
              <a:ext uri="{FF2B5EF4-FFF2-40B4-BE49-F238E27FC236}">
                <a16:creationId xmlns:a16="http://schemas.microsoft.com/office/drawing/2014/main" id="{CFFFE2A1-D7C9-4AEB-A3B8-C1B08F227125}"/>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4571998" y="0"/>
            <a:ext cx="4572002" cy="51435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 Box 12">
            <a:extLst>
              <a:ext uri="{FF2B5EF4-FFF2-40B4-BE49-F238E27FC236}">
                <a16:creationId xmlns:a16="http://schemas.microsoft.com/office/drawing/2014/main" id="{51D3FD51-ACD5-480E-9C4E-A5CAE741F24B}"/>
              </a:ext>
            </a:extLst>
          </p:cNvPr>
          <p:cNvSpPr txBox="1">
            <a:spLocks noChangeArrowheads="1"/>
          </p:cNvSpPr>
          <p:nvPr userDrawn="1"/>
        </p:nvSpPr>
        <p:spPr bwMode="gray">
          <a:xfrm>
            <a:off x="3701991" y="4915323"/>
            <a:ext cx="1766935" cy="232060"/>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6" name="Picture 5">
            <a:extLst>
              <a:ext uri="{FF2B5EF4-FFF2-40B4-BE49-F238E27FC236}">
                <a16:creationId xmlns:a16="http://schemas.microsoft.com/office/drawing/2014/main" id="{A67C1CD5-AE24-42BF-A810-CABED04F3F48}"/>
              </a:ext>
            </a:extLst>
          </p:cNvPr>
          <p:cNvPicPr>
            <a:picLocks noChangeAspect="1" noChangeArrowheads="1"/>
          </p:cNvPicPr>
          <p:nvPr userDrawn="1"/>
        </p:nvPicPr>
        <p:blipFill>
          <a:blip r:embed="rId4" cstate="screen">
            <a:biLevel thresh="25000"/>
            <a:extLst>
              <a:ext uri="{28A0092B-C50C-407E-A947-70E740481C1C}">
                <a14:useLocalDpi xmlns:a14="http://schemas.microsoft.com/office/drawing/2010/main"/>
              </a:ext>
            </a:extLst>
          </a:blip>
          <a:stretch>
            <a:fillRect/>
          </a:stretch>
        </p:blipFill>
        <p:spPr bwMode="auto">
          <a:xfrm>
            <a:off x="8098773" y="4689291"/>
            <a:ext cx="881688" cy="304384"/>
          </a:xfrm>
          <a:prstGeom prst="rect">
            <a:avLst/>
          </a:prstGeom>
          <a:noFill/>
          <a:effectLst/>
        </p:spPr>
      </p:pic>
      <p:sp>
        <p:nvSpPr>
          <p:cNvPr id="8" name="Rectangle 7">
            <a:extLst>
              <a:ext uri="{FF2B5EF4-FFF2-40B4-BE49-F238E27FC236}">
                <a16:creationId xmlns:a16="http://schemas.microsoft.com/office/drawing/2014/main" id="{4D54F75C-C7A4-4E4F-AF45-B1A4EF60F680}"/>
              </a:ext>
            </a:extLst>
          </p:cNvPr>
          <p:cNvSpPr/>
          <p:nvPr userDrawn="1"/>
        </p:nvSpPr>
        <p:spPr bwMode="auto">
          <a:xfrm>
            <a:off x="-2" y="0"/>
            <a:ext cx="9144000" cy="5143500"/>
          </a:xfrm>
          <a:prstGeom prst="rect">
            <a:avLst/>
          </a:prstGeom>
          <a:solidFill>
            <a:schemeClr val="accent5">
              <a:alpha val="15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Tree>
    <p:extLst>
      <p:ext uri="{BB962C8B-B14F-4D97-AF65-F5344CB8AC3E}">
        <p14:creationId xmlns:p14="http://schemas.microsoft.com/office/powerpoint/2010/main" val="7640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146" name="Picture 2" descr="Image result for law court vintage -site:pinterest.*">
            <a:extLst>
              <a:ext uri="{FF2B5EF4-FFF2-40B4-BE49-F238E27FC236}">
                <a16:creationId xmlns:a16="http://schemas.microsoft.com/office/drawing/2014/main" id="{60838BF5-7BE1-47A5-9CD5-DCF6E24127BD}"/>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8" y="0"/>
            <a:ext cx="457200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standing in a room&#10;&#10;Description generated with very high confidence">
            <a:extLst>
              <a:ext uri="{FF2B5EF4-FFF2-40B4-BE49-F238E27FC236}">
                <a16:creationId xmlns:a16="http://schemas.microsoft.com/office/drawing/2014/main" id="{CCD5BF5C-0DF0-4524-84B4-C45A87B852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1998" y="0"/>
            <a:ext cx="4572002" cy="5143500"/>
          </a:xfrm>
          <a:prstGeom prst="rect">
            <a:avLst/>
          </a:prstGeom>
        </p:spPr>
      </p:pic>
      <p:sp>
        <p:nvSpPr>
          <p:cNvPr id="5" name="Text Box 12">
            <a:extLst>
              <a:ext uri="{FF2B5EF4-FFF2-40B4-BE49-F238E27FC236}">
                <a16:creationId xmlns:a16="http://schemas.microsoft.com/office/drawing/2014/main" id="{51D3FD51-ACD5-480E-9C4E-A5CAE741F24B}"/>
              </a:ext>
            </a:extLst>
          </p:cNvPr>
          <p:cNvSpPr txBox="1">
            <a:spLocks noChangeArrowheads="1"/>
          </p:cNvSpPr>
          <p:nvPr userDrawn="1"/>
        </p:nvSpPr>
        <p:spPr bwMode="gray">
          <a:xfrm>
            <a:off x="3701991" y="4915323"/>
            <a:ext cx="1766935" cy="232060"/>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6" name="Picture 5">
            <a:extLst>
              <a:ext uri="{FF2B5EF4-FFF2-40B4-BE49-F238E27FC236}">
                <a16:creationId xmlns:a16="http://schemas.microsoft.com/office/drawing/2014/main" id="{A67C1CD5-AE24-42BF-A810-CABED04F3F48}"/>
              </a:ext>
            </a:extLst>
          </p:cNvPr>
          <p:cNvPicPr>
            <a:picLocks noChangeAspect="1" noChangeArrowheads="1"/>
          </p:cNvPicPr>
          <p:nvPr userDrawn="1"/>
        </p:nvPicPr>
        <p:blipFill>
          <a:blip r:embed="rId4" cstate="screen">
            <a:biLevel thresh="25000"/>
            <a:extLst>
              <a:ext uri="{28A0092B-C50C-407E-A947-70E740481C1C}">
                <a14:useLocalDpi xmlns:a14="http://schemas.microsoft.com/office/drawing/2010/main"/>
              </a:ext>
            </a:extLst>
          </a:blip>
          <a:stretch>
            <a:fillRect/>
          </a:stretch>
        </p:blipFill>
        <p:spPr bwMode="auto">
          <a:xfrm>
            <a:off x="8098773" y="4689291"/>
            <a:ext cx="881688" cy="304384"/>
          </a:xfrm>
          <a:prstGeom prst="rect">
            <a:avLst/>
          </a:prstGeom>
          <a:noFill/>
          <a:effectLst/>
        </p:spPr>
      </p:pic>
      <p:sp>
        <p:nvSpPr>
          <p:cNvPr id="8" name="Rectangle 7">
            <a:extLst>
              <a:ext uri="{FF2B5EF4-FFF2-40B4-BE49-F238E27FC236}">
                <a16:creationId xmlns:a16="http://schemas.microsoft.com/office/drawing/2014/main" id="{4D54F75C-C7A4-4E4F-AF45-B1A4EF60F680}"/>
              </a:ext>
            </a:extLst>
          </p:cNvPr>
          <p:cNvSpPr/>
          <p:nvPr userDrawn="1"/>
        </p:nvSpPr>
        <p:spPr bwMode="auto">
          <a:xfrm>
            <a:off x="-4" y="0"/>
            <a:ext cx="9144000" cy="5143500"/>
          </a:xfrm>
          <a:prstGeom prst="rect">
            <a:avLst/>
          </a:prstGeom>
          <a:solidFill>
            <a:schemeClr val="accent5">
              <a:alpha val="15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Tree>
    <p:extLst>
      <p:ext uri="{BB962C8B-B14F-4D97-AF65-F5344CB8AC3E}">
        <p14:creationId xmlns:p14="http://schemas.microsoft.com/office/powerpoint/2010/main" val="314909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Header and footer">
    <p:spTree>
      <p:nvGrpSpPr>
        <p:cNvPr id="1" name=""/>
        <p:cNvGrpSpPr/>
        <p:nvPr/>
      </p:nvGrpSpPr>
      <p:grpSpPr>
        <a:xfrm>
          <a:off x="0" y="0"/>
          <a:ext cx="0" cy="0"/>
          <a:chOff x="0" y="0"/>
          <a:chExt cx="0" cy="0"/>
        </a:xfrm>
      </p:grpSpPr>
      <p:sp>
        <p:nvSpPr>
          <p:cNvPr id="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
        <p:nvSpPr>
          <p:cNvPr id="5" name="Text Box 12">
            <a:extLst>
              <a:ext uri="{FF2B5EF4-FFF2-40B4-BE49-F238E27FC236}">
                <a16:creationId xmlns:a16="http://schemas.microsoft.com/office/drawing/2014/main" id="{4E526A7D-D8B7-46B1-937F-D547A95692D2}"/>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7" name="Text Box 12">
            <a:extLst>
              <a:ext uri="{FF2B5EF4-FFF2-40B4-BE49-F238E27FC236}">
                <a16:creationId xmlns:a16="http://schemas.microsoft.com/office/drawing/2014/main" id="{EBAF8300-B789-4B5D-B5C1-DFBBE050B331}"/>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10" name="Picture 3">
            <a:extLst>
              <a:ext uri="{FF2B5EF4-FFF2-40B4-BE49-F238E27FC236}">
                <a16:creationId xmlns:a16="http://schemas.microsoft.com/office/drawing/2014/main" id="{576CE1F0-3A05-4931-A428-2E4CC251A56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1" name="Picture 10">
            <a:extLst>
              <a:ext uri="{FF2B5EF4-FFF2-40B4-BE49-F238E27FC236}">
                <a16:creationId xmlns:a16="http://schemas.microsoft.com/office/drawing/2014/main" id="{A4696274-459C-4B1E-937A-577A11FA60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414210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BOKEH - Header and Footer Only">
    <p:spTree>
      <p:nvGrpSpPr>
        <p:cNvPr id="1" name=""/>
        <p:cNvGrpSpPr/>
        <p:nvPr/>
      </p:nvGrpSpPr>
      <p:grpSpPr>
        <a:xfrm>
          <a:off x="0" y="0"/>
          <a:ext cx="0" cy="0"/>
          <a:chOff x="0" y="0"/>
          <a:chExt cx="0" cy="0"/>
        </a:xfrm>
      </p:grpSpPr>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
        <p:nvSpPr>
          <p:cNvPr id="3" name="Text Box 12">
            <a:extLst>
              <a:ext uri="{FF2B5EF4-FFF2-40B4-BE49-F238E27FC236}">
                <a16:creationId xmlns:a16="http://schemas.microsoft.com/office/drawing/2014/main" id="{ACC46BE9-8EA1-4B0D-9CFE-A2418A0B81F5}"/>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4" name="Text Box 12">
            <a:extLst>
              <a:ext uri="{FF2B5EF4-FFF2-40B4-BE49-F238E27FC236}">
                <a16:creationId xmlns:a16="http://schemas.microsoft.com/office/drawing/2014/main" id="{EBFE7421-7DB2-40AC-8C06-8E518755E458}"/>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5" name="Picture 3">
            <a:extLst>
              <a:ext uri="{FF2B5EF4-FFF2-40B4-BE49-F238E27FC236}">
                <a16:creationId xmlns:a16="http://schemas.microsoft.com/office/drawing/2014/main" id="{C47905B4-1646-480C-9C38-E73E9EB8DFF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6" name="Picture 5">
            <a:extLst>
              <a:ext uri="{FF2B5EF4-FFF2-40B4-BE49-F238E27FC236}">
                <a16:creationId xmlns:a16="http://schemas.microsoft.com/office/drawing/2014/main" id="{E431ACBB-1408-40CA-9195-06568EA63A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384629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
        <p:nvSpPr>
          <p:cNvPr id="7" name="Text Box 12">
            <a:extLst>
              <a:ext uri="{FF2B5EF4-FFF2-40B4-BE49-F238E27FC236}">
                <a16:creationId xmlns:a16="http://schemas.microsoft.com/office/drawing/2014/main" id="{A792EEA3-C2EE-45F5-AF6E-F066439D70C2}"/>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8" name="Text Box 12">
            <a:extLst>
              <a:ext uri="{FF2B5EF4-FFF2-40B4-BE49-F238E27FC236}">
                <a16:creationId xmlns:a16="http://schemas.microsoft.com/office/drawing/2014/main" id="{D033108F-8DE1-426B-AFF2-4CD03D8B9BCF}"/>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10" name="Picture 3">
            <a:extLst>
              <a:ext uri="{FF2B5EF4-FFF2-40B4-BE49-F238E27FC236}">
                <a16:creationId xmlns:a16="http://schemas.microsoft.com/office/drawing/2014/main" id="{29D69E4A-C451-4BBC-9C9F-0C16527FB3B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1" name="Picture 10">
            <a:extLst>
              <a:ext uri="{FF2B5EF4-FFF2-40B4-BE49-F238E27FC236}">
                <a16:creationId xmlns:a16="http://schemas.microsoft.com/office/drawing/2014/main" id="{E4A9A912-C14A-4EEA-BD08-0977FC83A8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90614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mp;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DC38E9-CFC5-1049-B819-5ED0B8996A2E}"/>
              </a:ext>
            </a:extLst>
          </p:cNvPr>
          <p:cNvSpPr/>
          <p:nvPr userDrawn="1"/>
        </p:nvSpPr>
        <p:spPr bwMode="auto">
          <a:xfrm>
            <a:off x="0" y="-4"/>
            <a:ext cx="1828800" cy="5143503"/>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pic>
        <p:nvPicPr>
          <p:cNvPr id="11" name="Picture 10">
            <a:extLst>
              <a:ext uri="{FF2B5EF4-FFF2-40B4-BE49-F238E27FC236}">
                <a16:creationId xmlns:a16="http://schemas.microsoft.com/office/drawing/2014/main" id="{403E0F8A-406E-1D41-B787-FFA644FEE2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3"/>
            <a:ext cx="1828800" cy="1828800"/>
          </a:xfrm>
          <a:prstGeom prst="rect">
            <a:avLst/>
          </a:prstGeom>
        </p:spPr>
      </p:pic>
      <p:sp>
        <p:nvSpPr>
          <p:cNvPr id="8" name="Picture Placeholder 3">
            <a:extLst>
              <a:ext uri="{FF2B5EF4-FFF2-40B4-BE49-F238E27FC236}">
                <a16:creationId xmlns:a16="http://schemas.microsoft.com/office/drawing/2014/main" id="{81B0595B-6707-D142-BA3A-5684C9CF6F33}"/>
              </a:ext>
            </a:extLst>
          </p:cNvPr>
          <p:cNvSpPr>
            <a:spLocks noGrp="1" noChangeAspect="1"/>
          </p:cNvSpPr>
          <p:nvPr>
            <p:ph type="pic" sz="quarter" idx="11" hasCustomPrompt="1"/>
          </p:nvPr>
        </p:nvSpPr>
        <p:spPr>
          <a:xfrm>
            <a:off x="-1" y="-4"/>
            <a:ext cx="1828800" cy="1828800"/>
          </a:xfrm>
          <a:prstGeom prst="rect">
            <a:avLst/>
          </a:prstGeom>
          <a:noFill/>
        </p:spPr>
        <p:txBody>
          <a:bodyPr/>
          <a:lstStyle>
            <a:lvl1pPr marL="0" indent="0" algn="ctr">
              <a:buNone/>
              <a:defRPr sz="1000">
                <a:solidFill>
                  <a:schemeClr val="bg2"/>
                </a:solidFill>
              </a:defRPr>
            </a:lvl1pPr>
          </a:lstStyle>
          <a:p>
            <a:r>
              <a:rPr lang="en-US"/>
              <a:t>Add a SQUARE photo </a:t>
            </a:r>
          </a:p>
        </p:txBody>
      </p:sp>
      <p:sp>
        <p:nvSpPr>
          <p:cNvPr id="9" name="Title 4">
            <a:extLst>
              <a:ext uri="{FF2B5EF4-FFF2-40B4-BE49-F238E27FC236}">
                <a16:creationId xmlns:a16="http://schemas.microsoft.com/office/drawing/2014/main" id="{D29CF1B9-AB3C-1F46-BF52-6B4E42AB1410}"/>
              </a:ext>
            </a:extLst>
          </p:cNvPr>
          <p:cNvSpPr>
            <a:spLocks noGrp="1"/>
          </p:cNvSpPr>
          <p:nvPr>
            <p:ph type="title" hasCustomPrompt="1"/>
          </p:nvPr>
        </p:nvSpPr>
        <p:spPr>
          <a:xfrm>
            <a:off x="162187" y="2003691"/>
            <a:ext cx="1508484" cy="958714"/>
          </a:xfrm>
          <a:prstGeom prst="rect">
            <a:avLst/>
          </a:prstGeom>
        </p:spPr>
        <p:txBody>
          <a:bodyPr vert="horz" anchor="b">
            <a:normAutofit/>
          </a:bodyPr>
          <a:lstStyle>
            <a:lvl1pPr algn="l">
              <a:defRPr sz="1800" b="1" i="0">
                <a:solidFill>
                  <a:schemeClr val="bg1"/>
                </a:solidFill>
                <a:latin typeface="+mj-lt"/>
                <a:cs typeface="Arial" panose="020B0604020202020204" pitchFamily="34" charset="0"/>
              </a:defRPr>
            </a:lvl1pPr>
          </a:lstStyle>
          <a:p>
            <a:r>
              <a:rPr lang="en-US" dirty="0"/>
              <a:t>Heading</a:t>
            </a:r>
          </a:p>
        </p:txBody>
      </p:sp>
      <p:sp>
        <p:nvSpPr>
          <p:cNvPr id="10" name="Text Placeholder 3">
            <a:extLst>
              <a:ext uri="{FF2B5EF4-FFF2-40B4-BE49-F238E27FC236}">
                <a16:creationId xmlns:a16="http://schemas.microsoft.com/office/drawing/2014/main" id="{1B4F5CC1-60F4-EA49-A3B4-0386B7BF7A34}"/>
              </a:ext>
            </a:extLst>
          </p:cNvPr>
          <p:cNvSpPr>
            <a:spLocks noGrp="1"/>
          </p:cNvSpPr>
          <p:nvPr>
            <p:ph type="body" sz="quarter" idx="12"/>
          </p:nvPr>
        </p:nvSpPr>
        <p:spPr>
          <a:xfrm>
            <a:off x="162187" y="3048805"/>
            <a:ext cx="1508484" cy="1209928"/>
          </a:xfrm>
          <a:prstGeom prst="rect">
            <a:avLst/>
          </a:prstGeom>
        </p:spPr>
        <p:txBody>
          <a:bodyPr vert="horz" anchor="t">
            <a:normAutofit/>
          </a:bodyPr>
          <a:lstStyle>
            <a:lvl1pPr marL="0" indent="0" algn="l">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14" name="Text Placeholder 2">
            <a:extLst>
              <a:ext uri="{FF2B5EF4-FFF2-40B4-BE49-F238E27FC236}">
                <a16:creationId xmlns:a16="http://schemas.microsoft.com/office/drawing/2014/main" id="{AD48430D-78F2-2C44-8214-1A4756AAAE78}"/>
              </a:ext>
            </a:extLst>
          </p:cNvPr>
          <p:cNvSpPr>
            <a:spLocks noGrp="1"/>
          </p:cNvSpPr>
          <p:nvPr>
            <p:ph type="body" sz="quarter" idx="13"/>
          </p:nvPr>
        </p:nvSpPr>
        <p:spPr>
          <a:xfrm>
            <a:off x="2213811" y="365760"/>
            <a:ext cx="6672283" cy="4096512"/>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762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BOKEH - Blank">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Rectangle 2"/>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4"/>
          <p:cNvSpPr>
            <a:spLocks noGrp="1"/>
          </p:cNvSpPr>
          <p:nvPr>
            <p:ph type="title"/>
          </p:nvPr>
        </p:nvSpPr>
        <p:spPr>
          <a:xfrm>
            <a:off x="289621" y="-693306"/>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
        <p:nvSpPr>
          <p:cNvPr id="6" name="Text Box 12">
            <a:extLst>
              <a:ext uri="{FF2B5EF4-FFF2-40B4-BE49-F238E27FC236}">
                <a16:creationId xmlns:a16="http://schemas.microsoft.com/office/drawing/2014/main" id="{818A669D-7716-4A44-80F3-08290769036B}"/>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8" name="Text Box 12">
            <a:extLst>
              <a:ext uri="{FF2B5EF4-FFF2-40B4-BE49-F238E27FC236}">
                <a16:creationId xmlns:a16="http://schemas.microsoft.com/office/drawing/2014/main" id="{9AD12C2C-4843-44EB-A538-42DECBBD3EBE}"/>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9" name="Picture 3">
            <a:extLst>
              <a:ext uri="{FF2B5EF4-FFF2-40B4-BE49-F238E27FC236}">
                <a16:creationId xmlns:a16="http://schemas.microsoft.com/office/drawing/2014/main" id="{FB98C3DB-6F1C-4E00-9B7C-E7BDC945BFA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0" name="Picture 9">
            <a:extLst>
              <a:ext uri="{FF2B5EF4-FFF2-40B4-BE49-F238E27FC236}">
                <a16:creationId xmlns:a16="http://schemas.microsoft.com/office/drawing/2014/main" id="{51E8694F-4E8D-489A-8C8E-B4DDEFCEA833}"/>
              </a:ext>
            </a:extLst>
          </p:cNvPr>
          <p:cNvPicPr>
            <a:picLocks noChangeAspect="1"/>
          </p:cNvPicPr>
          <p:nvPr userDrawn="1"/>
        </p:nvPicPr>
        <p:blipFill>
          <a:blip r:embed="rId4" cstate="screen">
            <a:lum bright="70000" contrast="-70000"/>
            <a:extLst>
              <a:ext uri="{28A0092B-C50C-407E-A947-70E740481C1C}">
                <a14:useLocalDpi xmlns:a14="http://schemas.microsoft.com/office/drawing/2010/main"/>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2428199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pyright &amp; Logo Only">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
        <p:nvSpPr>
          <p:cNvPr id="4"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a:t>
            </a:r>
            <a:r>
              <a:rPr kumimoji="0" lang="en-US" sz="700" b="0" i="0" u="none" strike="noStrike" kern="1200" cap="none" spc="0" normalizeH="0" baseline="0" noProof="0">
                <a:ln>
                  <a:noFill/>
                </a:ln>
                <a:solidFill>
                  <a:schemeClr val="bg1">
                    <a:lumMod val="85000"/>
                  </a:schemeClr>
                </a:solidFill>
                <a:effectLst/>
                <a:uLnTx/>
                <a:uFillTx/>
                <a:latin typeface="Tahoma"/>
                <a:ea typeface="+mn-ea"/>
                <a:cs typeface="Tahoma"/>
              </a:rPr>
              <a:t>Technologies 2019</a:t>
            </a:r>
            <a:endPar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endParaRPr>
          </a:p>
        </p:txBody>
      </p:sp>
    </p:spTree>
    <p:extLst>
      <p:ext uri="{BB962C8B-B14F-4D97-AF65-F5344CB8AC3E}">
        <p14:creationId xmlns:p14="http://schemas.microsoft.com/office/powerpoint/2010/main" val="249936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Poli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Rectangle 6"/>
          <p:cNvSpPr/>
          <p:nvPr userDrawn="1"/>
        </p:nvSpPr>
        <p:spPr bwMode="auto">
          <a:xfrm>
            <a:off x="0" y="0"/>
            <a:ext cx="9144000" cy="5143500"/>
          </a:xfrm>
          <a:prstGeom prst="rect">
            <a:avLst/>
          </a:prstGeom>
          <a:solidFill>
            <a:schemeClr val="bg1">
              <a:alpha val="4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pic>
        <p:nvPicPr>
          <p:cNvPr id="9" name="Picture 8"/>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1F497D"/>
                </a:solidFill>
                <a:latin typeface="Tahoma"/>
                <a:cs typeface="Tahoma"/>
              </a:defRPr>
            </a:lvl1pPr>
          </a:lstStyle>
          <a:p>
            <a:r>
              <a:rPr lang="en-US"/>
              <a:t>Click to edit Master title style</a:t>
            </a:r>
            <a:endParaRPr lang="en-US" dirty="0"/>
          </a:p>
        </p:txBody>
      </p:sp>
      <p:sp>
        <p:nvSpPr>
          <p:cNvPr id="15" name="Text Box 12">
            <a:extLst>
              <a:ext uri="{FF2B5EF4-FFF2-40B4-BE49-F238E27FC236}">
                <a16:creationId xmlns:a16="http://schemas.microsoft.com/office/drawing/2014/main" id="{163DBD44-0E80-4B3E-B347-8C3FCB83136E}"/>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16" name="Text Box 12">
            <a:extLst>
              <a:ext uri="{FF2B5EF4-FFF2-40B4-BE49-F238E27FC236}">
                <a16:creationId xmlns:a16="http://schemas.microsoft.com/office/drawing/2014/main" id="{5783CFB2-A049-47CD-A8E8-C0FE9C43140A}"/>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17" name="Picture 3">
            <a:extLst>
              <a:ext uri="{FF2B5EF4-FFF2-40B4-BE49-F238E27FC236}">
                <a16:creationId xmlns:a16="http://schemas.microsoft.com/office/drawing/2014/main" id="{5398008C-91F4-42B0-8CF1-377F585306C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8" name="Picture 17">
            <a:extLst>
              <a:ext uri="{FF2B5EF4-FFF2-40B4-BE49-F238E27FC236}">
                <a16:creationId xmlns:a16="http://schemas.microsoft.com/office/drawing/2014/main" id="{E54DC7E1-D2F4-4E6D-9A91-9D3D09D0A7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27499130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26456062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15163" y="1451934"/>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sp>
        <p:nvSpPr>
          <p:cNvPr id="6" name="Subtitle 2"/>
          <p:cNvSpPr>
            <a:spLocks noGrp="1"/>
          </p:cNvSpPr>
          <p:nvPr>
            <p:ph type="subTitle" idx="1" hasCustomPrompt="1"/>
          </p:nvPr>
        </p:nvSpPr>
        <p:spPr bwMode="blackGray">
          <a:xfrm>
            <a:off x="715163" y="2388067"/>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Title - Date</a:t>
            </a:r>
          </a:p>
        </p:txBody>
      </p:sp>
      <p:pic>
        <p:nvPicPr>
          <p:cNvPr id="10" name="Picture 9"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3793009"/>
            <a:ext cx="9144000" cy="1350491"/>
          </a:xfrm>
          <a:prstGeom prst="rect">
            <a:avLst/>
          </a:prstGeom>
        </p:spPr>
      </p:pic>
      <p:pic>
        <p:nvPicPr>
          <p:cNvPr id="4"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27122" y="3072308"/>
            <a:ext cx="1648373" cy="569066"/>
          </a:xfrm>
          <a:prstGeom prst="rect">
            <a:avLst/>
          </a:prstGeom>
          <a:noFill/>
        </p:spPr>
      </p:pic>
      <p:pic>
        <p:nvPicPr>
          <p:cNvPr id="11" name="Picture 10"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1620924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ogo middle">
    <p:spTree>
      <p:nvGrpSpPr>
        <p:cNvPr id="1" name=""/>
        <p:cNvGrpSpPr/>
        <p:nvPr/>
      </p:nvGrpSpPr>
      <p:grpSpPr>
        <a:xfrm>
          <a:off x="0" y="0"/>
          <a:ext cx="0" cy="0"/>
          <a:chOff x="0" y="0"/>
          <a:chExt cx="0" cy="0"/>
        </a:xfrm>
      </p:grpSpPr>
      <p:pic>
        <p:nvPicPr>
          <p:cNvPr id="10" name="Picture 9"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3793009"/>
            <a:ext cx="9144000" cy="1350491"/>
          </a:xfrm>
          <a:prstGeom prst="rect">
            <a:avLst/>
          </a:prstGeom>
        </p:spPr>
      </p:pic>
      <p:pic>
        <p:nvPicPr>
          <p:cNvPr id="11" name="Picture 10"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27102776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2" name="Picture 1" descr="footer.jpg"/>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0" y="561560"/>
            <a:ext cx="9144000" cy="1288284"/>
          </a:xfrm>
          <a:prstGeom prst="rect">
            <a:avLst/>
          </a:prstGeom>
        </p:spPr>
      </p:pic>
      <p:sp>
        <p:nvSpPr>
          <p:cNvPr id="5" name="Title 1"/>
          <p:cNvSpPr>
            <a:spLocks noGrp="1"/>
          </p:cNvSpPr>
          <p:nvPr>
            <p:ph type="ctrTitle" hasCustomPrompt="1"/>
          </p:nvPr>
        </p:nvSpPr>
        <p:spPr>
          <a:xfrm>
            <a:off x="715163" y="1562029"/>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pic>
        <p:nvPicPr>
          <p:cNvPr id="12" name="Picture 11" descr="footer.jpg"/>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rot="10800000">
            <a:off x="0" y="2825690"/>
            <a:ext cx="9144000" cy="1288284"/>
          </a:xfrm>
          <a:prstGeom prst="rect">
            <a:avLst/>
          </a:prstGeom>
        </p:spPr>
      </p:pic>
      <p:pic>
        <p:nvPicPr>
          <p:cNvPr id="4"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56486" y="3903636"/>
            <a:ext cx="1648373" cy="569066"/>
          </a:xfrm>
          <a:prstGeom prst="rect">
            <a:avLst/>
          </a:prstGeom>
          <a:noFill/>
        </p:spPr>
      </p:pic>
      <p:sp>
        <p:nvSpPr>
          <p:cNvPr id="6" name="Subtitle 2"/>
          <p:cNvSpPr>
            <a:spLocks noGrp="1"/>
          </p:cNvSpPr>
          <p:nvPr>
            <p:ph type="subTitle" idx="1" hasCustomPrompt="1"/>
          </p:nvPr>
        </p:nvSpPr>
        <p:spPr bwMode="blackGray">
          <a:xfrm>
            <a:off x="715163" y="2505528"/>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here</a:t>
            </a:r>
          </a:p>
        </p:txBody>
      </p:sp>
    </p:spTree>
    <p:extLst>
      <p:ext uri="{BB962C8B-B14F-4D97-AF65-F5344CB8AC3E}">
        <p14:creationId xmlns:p14="http://schemas.microsoft.com/office/powerpoint/2010/main" val="13191415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 Modr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4408204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9583468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2120126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D84A06-13D5-2B4C-ADE6-055509CEBFA6}"/>
              </a:ext>
            </a:extLst>
          </p:cNvPr>
          <p:cNvSpPr/>
          <p:nvPr userDrawn="1"/>
        </p:nvSpPr>
        <p:spPr bwMode="auto">
          <a:xfrm>
            <a:off x="275007" y="0"/>
            <a:ext cx="2756951" cy="514350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6" name="Title 4">
            <a:extLst>
              <a:ext uri="{FF2B5EF4-FFF2-40B4-BE49-F238E27FC236}">
                <a16:creationId xmlns:a16="http://schemas.microsoft.com/office/drawing/2014/main" id="{C9689A43-C72E-0146-B059-5926C1CDFD13}"/>
              </a:ext>
            </a:extLst>
          </p:cNvPr>
          <p:cNvSpPr>
            <a:spLocks noGrp="1"/>
          </p:cNvSpPr>
          <p:nvPr>
            <p:ph type="title"/>
          </p:nvPr>
        </p:nvSpPr>
        <p:spPr>
          <a:xfrm>
            <a:off x="481260" y="1489992"/>
            <a:ext cx="2344439" cy="797521"/>
          </a:xfrm>
          <a:prstGeom prst="rect">
            <a:avLst/>
          </a:prstGeom>
        </p:spPr>
        <p:txBody>
          <a:bodyPr vert="horz" anchor="b">
            <a:normAutofit/>
          </a:bodyPr>
          <a:lstStyle>
            <a:lvl1pPr algn="r">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7" name="Text Placeholder 3">
            <a:extLst>
              <a:ext uri="{FF2B5EF4-FFF2-40B4-BE49-F238E27FC236}">
                <a16:creationId xmlns:a16="http://schemas.microsoft.com/office/drawing/2014/main" id="{B5E12B42-79D6-5043-AF11-605F5107F54F}"/>
              </a:ext>
            </a:extLst>
          </p:cNvPr>
          <p:cNvSpPr>
            <a:spLocks noGrp="1"/>
          </p:cNvSpPr>
          <p:nvPr>
            <p:ph type="body" sz="quarter" idx="11"/>
          </p:nvPr>
        </p:nvSpPr>
        <p:spPr>
          <a:xfrm>
            <a:off x="481260" y="2503199"/>
            <a:ext cx="2344439" cy="1188268"/>
          </a:xfrm>
          <a:prstGeom prst="rect">
            <a:avLst/>
          </a:prstGeom>
        </p:spPr>
        <p:txBody>
          <a:bodyPr vert="horz" anchor="t">
            <a:normAutofit/>
          </a:bodyPr>
          <a:lstStyle>
            <a:lvl1pPr marL="0" indent="0" algn="r">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8" name="Rectangle 7">
            <a:extLst>
              <a:ext uri="{FF2B5EF4-FFF2-40B4-BE49-F238E27FC236}">
                <a16:creationId xmlns:a16="http://schemas.microsoft.com/office/drawing/2014/main" id="{312CC06A-53BF-7848-9653-FFECFEA0EF03}"/>
              </a:ext>
            </a:extLst>
          </p:cNvPr>
          <p:cNvSpPr/>
          <p:nvPr userDrawn="1"/>
        </p:nvSpPr>
        <p:spPr bwMode="auto">
          <a:xfrm>
            <a:off x="990025" y="2385519"/>
            <a:ext cx="1746504" cy="56993"/>
          </a:xfrm>
          <a:prstGeom prst="rect">
            <a:avLst/>
          </a:prstGeom>
          <a:solidFill>
            <a:schemeClr val="bg1">
              <a:lumMod val="50000"/>
              <a:alpha val="57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12" name="Text Placeholder 2">
            <a:extLst>
              <a:ext uri="{FF2B5EF4-FFF2-40B4-BE49-F238E27FC236}">
                <a16:creationId xmlns:a16="http://schemas.microsoft.com/office/drawing/2014/main" id="{CB22DA12-0B07-5E49-81FA-8A4008CE1688}"/>
              </a:ext>
            </a:extLst>
          </p:cNvPr>
          <p:cNvSpPr>
            <a:spLocks noGrp="1"/>
          </p:cNvSpPr>
          <p:nvPr>
            <p:ph type="body" sz="quarter" idx="13"/>
          </p:nvPr>
        </p:nvSpPr>
        <p:spPr>
          <a:xfrm>
            <a:off x="3320716" y="405636"/>
            <a:ext cx="5510378" cy="4056636"/>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362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4598115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and Content - Modria coli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0242090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35257764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line 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30665"/>
            <a:ext cx="8552291" cy="3537410"/>
          </a:xfrm>
          <a:prstGeom prst="rect">
            <a:avLst/>
          </a:prstGeom>
        </p:spPr>
        <p:txBody>
          <a:bodyPr vert="horz"/>
          <a:lstStyle>
            <a:lvl1pPr>
              <a:buClr>
                <a:srgbClr val="8F9B49"/>
              </a:buClr>
              <a:defRPr sz="1800">
                <a:latin typeface="Tahoma"/>
                <a:cs typeface="Tahoma"/>
              </a:defRPr>
            </a:lvl1pPr>
            <a:lvl2pPr>
              <a:buClr>
                <a:srgbClr val="8F9B49"/>
              </a:buClr>
              <a:defRPr sz="1600">
                <a:latin typeface="Tahoma"/>
                <a:cs typeface="Tahoma"/>
              </a:defRPr>
            </a:lvl2pPr>
            <a:lvl3pPr>
              <a:buClr>
                <a:srgbClr val="8F9B49"/>
              </a:buClr>
              <a:defRPr sz="1400">
                <a:latin typeface="Tahoma"/>
                <a:cs typeface="Tahoma"/>
              </a:defRPr>
            </a:lvl3pPr>
            <a:lvl4pPr>
              <a:buClr>
                <a:srgbClr val="8F9B49"/>
              </a:buClr>
              <a:defRPr sz="1200">
                <a:latin typeface="Tahoma"/>
                <a:cs typeface="Tahoma"/>
              </a:defRPr>
            </a:lvl4pPr>
            <a:lvl5pPr>
              <a:buClr>
                <a:srgbClr val="8F9B49"/>
              </a:buClr>
              <a:defRPr sz="1200">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hasCustomPrompt="1"/>
          </p:nvPr>
        </p:nvSpPr>
        <p:spPr>
          <a:xfrm>
            <a:off x="273677" y="120386"/>
            <a:ext cx="7174111" cy="710279"/>
          </a:xfrm>
          <a:prstGeom prst="rect">
            <a:avLst/>
          </a:prstGeom>
        </p:spPr>
        <p:txBody>
          <a:bodyPr vert="horz"/>
          <a:lstStyle>
            <a:lvl1pPr algn="l">
              <a:defRPr sz="2200" b="1">
                <a:solidFill>
                  <a:schemeClr val="tx2"/>
                </a:solidFill>
                <a:latin typeface="Tahoma"/>
                <a:cs typeface="Tahoma"/>
              </a:defRPr>
            </a:lvl1pPr>
          </a:lstStyle>
          <a:p>
            <a:r>
              <a:rPr lang="en-US" dirty="0"/>
              <a:t>Click to edit Master title style</a:t>
            </a:r>
            <a:br>
              <a:rPr lang="en-US" dirty="0"/>
            </a:br>
            <a:r>
              <a:rPr lang="en-US" dirty="0"/>
              <a:t>2line</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0502089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6" name="Title 4"/>
          <p:cNvSpPr>
            <a:spLocks noGrp="1"/>
          </p:cNvSpPr>
          <p:nvPr>
            <p:ph type="title"/>
          </p:nvPr>
        </p:nvSpPr>
        <p:spPr>
          <a:xfrm>
            <a:off x="273677" y="194967"/>
            <a:ext cx="7242691" cy="547699"/>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quarter" idx="11"/>
          </p:nvPr>
        </p:nvSpPr>
        <p:spPr>
          <a:xfrm>
            <a:off x="4609930"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6"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0107298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Graphic Background">
    <p:spTree>
      <p:nvGrpSpPr>
        <p:cNvPr id="1" name=""/>
        <p:cNvGrpSpPr/>
        <p:nvPr/>
      </p:nvGrpSpPr>
      <p:grpSpPr>
        <a:xfrm>
          <a:off x="0" y="0"/>
          <a:ext cx="0" cy="0"/>
          <a:chOff x="0" y="0"/>
          <a:chExt cx="0" cy="0"/>
        </a:xfrm>
      </p:grpSpPr>
      <p:pic>
        <p:nvPicPr>
          <p:cNvPr id="2" name="Picture 1" descr="tyler_mark_RGB.png"/>
          <p:cNvPicPr>
            <a:picLocks noChangeAspect="1"/>
          </p:cNvPicPr>
          <p:nvPr userDrawn="1"/>
        </p:nvPicPr>
        <p:blipFill>
          <a:blip r:embed="rId2">
            <a:alphaModFix amt="9000"/>
            <a:extLst>
              <a:ext uri="{28A0092B-C50C-407E-A947-70E740481C1C}">
                <a14:useLocalDpi xmlns:a14="http://schemas.microsoft.com/office/drawing/2010/main" val="0"/>
              </a:ext>
            </a:extLst>
          </a:blip>
          <a:stretch>
            <a:fillRect/>
          </a:stretch>
        </p:blipFill>
        <p:spPr>
          <a:xfrm>
            <a:off x="6859194" y="2114107"/>
            <a:ext cx="2514600" cy="2542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174111"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78803" y="812627"/>
            <a:ext cx="8552291" cy="3555448"/>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7011606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eader and Footer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3488981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eader without Footer Graphic">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9684155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Header without Footer 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17992065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low2">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1340739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mage &amp; Bullet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553CE7FA-AC2D-3348-BFDD-3E0369880E79}"/>
              </a:ext>
            </a:extLst>
          </p:cNvPr>
          <p:cNvSpPr>
            <a:spLocks noGrp="1" noChangeAspect="1"/>
          </p:cNvSpPr>
          <p:nvPr>
            <p:ph type="pic" sz="quarter" idx="12" hasCustomPrompt="1"/>
          </p:nvPr>
        </p:nvSpPr>
        <p:spPr>
          <a:xfrm>
            <a:off x="274386" y="-4"/>
            <a:ext cx="5143504" cy="5143504"/>
          </a:xfrm>
          <a:prstGeom prst="rect">
            <a:avLst/>
          </a:prstGeom>
          <a:solidFill>
            <a:schemeClr val="bg1">
              <a:lumMod val="8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a:solidFill>
                  <a:schemeClr val="tx1"/>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t>Add a SQUARE photo </a:t>
            </a:r>
          </a:p>
        </p:txBody>
      </p:sp>
      <p:sp>
        <p:nvSpPr>
          <p:cNvPr id="7" name="Text Placeholder 2">
            <a:extLst>
              <a:ext uri="{FF2B5EF4-FFF2-40B4-BE49-F238E27FC236}">
                <a16:creationId xmlns:a16="http://schemas.microsoft.com/office/drawing/2014/main" id="{FC1A4F0B-B90B-0C43-A39F-E1FDC5BC0429}"/>
              </a:ext>
            </a:extLst>
          </p:cNvPr>
          <p:cNvSpPr>
            <a:spLocks noGrp="1"/>
          </p:cNvSpPr>
          <p:nvPr>
            <p:ph type="body" sz="quarter" idx="13"/>
          </p:nvPr>
        </p:nvSpPr>
        <p:spPr>
          <a:xfrm>
            <a:off x="5862082" y="365760"/>
            <a:ext cx="2969011" cy="4096512"/>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12">
            <a:extLst>
              <a:ext uri="{FF2B5EF4-FFF2-40B4-BE49-F238E27FC236}">
                <a16:creationId xmlns:a16="http://schemas.microsoft.com/office/drawing/2014/main" id="{707436C3-4A2B-304D-98DC-089565EF5B51}"/>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rgbClr val="FFFFFF">
                    <a:alpha val="32000"/>
                  </a:srgb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18537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671040"/>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6"/>
            <a:ext cx="9144000" cy="757165"/>
          </a:xfrm>
          <a:prstGeom prst="rect">
            <a:avLst/>
          </a:prstGeom>
        </p:spPr>
      </p:pic>
      <p:sp>
        <p:nvSpPr>
          <p:cNvPr id="4" name="Text Placeholder 3"/>
          <p:cNvSpPr>
            <a:spLocks noGrp="1"/>
          </p:cNvSpPr>
          <p:nvPr>
            <p:ph type="body" sz="quarter" idx="10"/>
          </p:nvPr>
        </p:nvSpPr>
        <p:spPr>
          <a:xfrm>
            <a:off x="278803" y="806824"/>
            <a:ext cx="8552291" cy="3570038"/>
          </a:xfrm>
          <a:prstGeom prst="rect">
            <a:avLst/>
          </a:prstGeom>
        </p:spPr>
        <p:txBody>
          <a:bodyPr vert="horz"/>
          <a:lstStyle>
            <a:lvl1pPr marL="257175" indent="-257175">
              <a:buClr>
                <a:srgbClr val="8F9B49"/>
              </a:buClr>
              <a:buFont typeface="Arial"/>
              <a:buChar char="•"/>
              <a:defRPr sz="1800">
                <a:solidFill>
                  <a:schemeClr val="tx1">
                    <a:lumMod val="75000"/>
                    <a:lumOff val="25000"/>
                  </a:schemeClr>
                </a:solidFill>
                <a:latin typeface="Tahoma"/>
                <a:cs typeface="Tahoma"/>
              </a:defRPr>
            </a:lvl1pPr>
            <a:lvl2pPr>
              <a:buClr>
                <a:srgbClr val="8F9B49"/>
              </a:buClr>
              <a:defRPr sz="1500">
                <a:solidFill>
                  <a:schemeClr val="tx1">
                    <a:lumMod val="75000"/>
                    <a:lumOff val="25000"/>
                  </a:schemeClr>
                </a:solidFill>
                <a:latin typeface="Tahoma"/>
                <a:cs typeface="Tahoma"/>
              </a:defRPr>
            </a:lvl2pPr>
            <a:lvl3pPr>
              <a:buClr>
                <a:srgbClr val="8F9B49"/>
              </a:buClr>
              <a:defRPr sz="135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273678" y="194968"/>
            <a:ext cx="8564758" cy="522209"/>
          </a:xfrm>
          <a:prstGeom prst="rect">
            <a:avLst/>
          </a:prstGeom>
        </p:spPr>
        <p:txBody>
          <a:bodyPr vert="horz"/>
          <a:lstStyle>
            <a:lvl1pPr algn="l">
              <a:defRPr sz="2400" b="1">
                <a:solidFill>
                  <a:schemeClr val="tx2"/>
                </a:solidFill>
                <a:latin typeface="Tahoma"/>
                <a:cs typeface="Tahoma"/>
              </a:defRPr>
            </a:lvl1pPr>
          </a:lstStyle>
          <a:p>
            <a:r>
              <a:rPr lang="en-US" dirty="0"/>
              <a:t>Click to edit Master title style</a:t>
            </a:r>
          </a:p>
        </p:txBody>
      </p:sp>
      <p:sp>
        <p:nvSpPr>
          <p:cNvPr id="14" name="Rectangle 5"/>
          <p:cNvSpPr txBox="1">
            <a:spLocks noChangeArrowheads="1"/>
          </p:cNvSpPr>
          <p:nvPr userDrawn="1"/>
        </p:nvSpPr>
        <p:spPr bwMode="gray">
          <a:xfrm>
            <a:off x="369941"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378"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378"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pic>
        <p:nvPicPr>
          <p:cNvPr id="10"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42755249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online cou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0474895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6406749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ne cli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26184376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alking Ts Bl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63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0"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87785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urthou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0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4"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0174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yler Block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15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6519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ity Buildings Perspectiv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80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998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trategy Chess Pie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3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9237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Center">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8AC097-82E3-034D-AB5C-3727404D3D11}"/>
              </a:ext>
            </a:extLst>
          </p:cNvPr>
          <p:cNvSpPr/>
          <p:nvPr userDrawn="1"/>
        </p:nvSpPr>
        <p:spPr bwMode="auto">
          <a:xfrm>
            <a:off x="0" y="-4"/>
            <a:ext cx="385011" cy="5143503"/>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B2F5E40-A5A7-DA45-9503-21286DF3AEC8}"/>
              </a:ext>
            </a:extLst>
          </p:cNvPr>
          <p:cNvSpPr/>
          <p:nvPr userDrawn="1"/>
        </p:nvSpPr>
        <p:spPr bwMode="auto">
          <a:xfrm>
            <a:off x="2835274" y="1150604"/>
            <a:ext cx="6308726" cy="2835275"/>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pic>
        <p:nvPicPr>
          <p:cNvPr id="9" name="Picture 8">
            <a:extLst>
              <a:ext uri="{FF2B5EF4-FFF2-40B4-BE49-F238E27FC236}">
                <a16:creationId xmlns:a16="http://schemas.microsoft.com/office/drawing/2014/main" id="{99140E17-BF2D-8443-AE90-D5436F6C17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150604"/>
            <a:ext cx="2835275" cy="2835275"/>
          </a:xfrm>
          <a:prstGeom prst="rect">
            <a:avLst/>
          </a:prstGeom>
        </p:spPr>
      </p:pic>
      <p:sp>
        <p:nvSpPr>
          <p:cNvPr id="6" name="Title 4"/>
          <p:cNvSpPr>
            <a:spLocks noGrp="1"/>
          </p:cNvSpPr>
          <p:nvPr>
            <p:ph type="title"/>
          </p:nvPr>
        </p:nvSpPr>
        <p:spPr>
          <a:xfrm>
            <a:off x="375684" y="1637414"/>
            <a:ext cx="2261190" cy="1857153"/>
          </a:xfrm>
          <a:prstGeom prst="rect">
            <a:avLst/>
          </a:prstGeom>
        </p:spPr>
        <p:txBody>
          <a:bodyPr vert="horz" anchor="ctr">
            <a:normAutofit/>
          </a:bodyPr>
          <a:lstStyle>
            <a:lvl1pPr algn="r">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8A9A3362-E2CC-4B49-AEA4-ABE0C1C7AFD0}"/>
              </a:ext>
            </a:extLst>
          </p:cNvPr>
          <p:cNvSpPr>
            <a:spLocks noGrp="1"/>
          </p:cNvSpPr>
          <p:nvPr>
            <p:ph type="body" sz="quarter" idx="13"/>
          </p:nvPr>
        </p:nvSpPr>
        <p:spPr>
          <a:xfrm>
            <a:off x="3033674" y="1285660"/>
            <a:ext cx="5797419" cy="2571320"/>
          </a:xfrm>
          <a:prstGeom prst="rect">
            <a:avLst/>
          </a:prstGeom>
        </p:spPr>
        <p:txBody>
          <a:bodyPr anchor="ctr">
            <a:normAutofit/>
          </a:bodyPr>
          <a:lstStyle>
            <a:lvl1pPr marL="0" indent="0">
              <a:spcBef>
                <a:spcPts val="0"/>
              </a:spcBef>
              <a:spcAft>
                <a:spcPts val="1200"/>
              </a:spcAft>
              <a:buNone/>
              <a:defRPr sz="1800">
                <a:solidFill>
                  <a:schemeClr val="bg1"/>
                </a:solidFill>
              </a:defRPr>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solidFill>
                  <a:schemeClr val="bg1"/>
                </a:solidFill>
              </a:defRPr>
            </a:lvl2pPr>
            <a:lvl3pPr>
              <a:spcBef>
                <a:spcPts val="0"/>
              </a:spcBef>
              <a:spcAft>
                <a:spcPts val="1200"/>
              </a:spcAft>
              <a:buClr>
                <a:schemeClr val="tx1">
                  <a:lumMod val="60000"/>
                  <a:lumOff val="40000"/>
                </a:schemeClr>
              </a:buClr>
              <a:defRPr sz="1400">
                <a:solidFill>
                  <a:schemeClr val="bg1"/>
                </a:solidFill>
              </a:defRPr>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solidFill>
                  <a:schemeClr val="bg1"/>
                </a:solidFill>
              </a:defRPr>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764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keyboar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30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827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nected Communities 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32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3136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rain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6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1648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Judge Gave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4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54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Gavel Scal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65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2097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1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662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ady Justic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8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556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hallenge Opportunit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172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eeting Blu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3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37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rosecut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5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6614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right &amp; Log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18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hone Suppo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3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6261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yler Edison Bulb Ide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6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3059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Analytics 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4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318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Webinar Evaluation Work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6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367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ablet 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9515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Mobile De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67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2339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uture Moving Forwar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5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1"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2821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Generic Blu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5"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78803"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50" indent="-285750">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576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Rectangle 12"/>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5"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4" name="Text Placeholder 3"/>
          <p:cNvSpPr>
            <a:spLocks noGrp="1"/>
          </p:cNvSpPr>
          <p:nvPr>
            <p:ph type="body" sz="quarter" idx="10"/>
          </p:nvPr>
        </p:nvSpPr>
        <p:spPr>
          <a:xfrm>
            <a:off x="278804" y="818009"/>
            <a:ext cx="4717740" cy="3550065"/>
          </a:xfrm>
          <a:prstGeom prst="rect">
            <a:avLst/>
          </a:prstGeom>
        </p:spPr>
        <p:txBody>
          <a:bodyPr vert="horz"/>
          <a:lstStyle>
            <a:lvl1pPr marL="0" indent="0" algn="l">
              <a:buNone/>
              <a:defRPr lang="en-US" sz="1800" dirty="0" smtClean="0">
                <a:solidFill>
                  <a:schemeClr val="tx1">
                    <a:lumMod val="75000"/>
                    <a:lumOff val="25000"/>
                  </a:schemeClr>
                </a:solidFill>
                <a:latin typeface="Tahoma"/>
                <a:cs typeface="Tahoma"/>
              </a:defRPr>
            </a:lvl1pPr>
            <a:lvl2pPr>
              <a:defRPr lang="en-US" sz="1600" dirty="0" smtClean="0">
                <a:solidFill>
                  <a:schemeClr val="tx1">
                    <a:lumMod val="75000"/>
                    <a:lumOff val="25000"/>
                  </a:schemeClr>
                </a:solidFill>
                <a:latin typeface="Tahoma"/>
                <a:cs typeface="Tahoma"/>
              </a:defRPr>
            </a:lvl2pPr>
          </a:lstStyle>
          <a:p>
            <a:pPr marL="285750" lvl="0" indent="-285750">
              <a:lnSpc>
                <a:spcPct val="100000"/>
              </a:lnSpc>
              <a:spcAft>
                <a:spcPts val="600"/>
              </a:spcAft>
              <a:buClr>
                <a:srgbClr val="8F9B49"/>
              </a:buClr>
              <a:buFont typeface="Arial" charset="0"/>
            </a:pPr>
            <a:r>
              <a:rPr lang="en-US" dirty="0"/>
              <a:t>Click to edit Master text styles</a:t>
            </a:r>
          </a:p>
          <a:p>
            <a:pPr lvl="1">
              <a:lnSpc>
                <a:spcPct val="100000"/>
              </a:lnSpc>
              <a:spcAft>
                <a:spcPts val="600"/>
              </a:spcAft>
              <a:buClr>
                <a:srgbClr val="8F9B49"/>
              </a:buClr>
              <a:buFont typeface="Arial" charset="0"/>
              <a:buChar char="•"/>
            </a:pPr>
            <a:r>
              <a:rPr lang="en-US" dirty="0"/>
              <a:t>Second level</a:t>
            </a:r>
          </a:p>
        </p:txBody>
      </p:sp>
      <p:sp>
        <p:nvSpPr>
          <p:cNvPr id="3" name="Picture Placeholder 2"/>
          <p:cNvSpPr>
            <a:spLocks noGrp="1"/>
          </p:cNvSpPr>
          <p:nvPr>
            <p:ph type="pic" sz="quarter" idx="11"/>
          </p:nvPr>
        </p:nvSpPr>
        <p:spPr>
          <a:xfrm>
            <a:off x="5140325" y="818009"/>
            <a:ext cx="3698110" cy="3418500"/>
          </a:xfrm>
          <a:prstGeom prst="rect">
            <a:avLst/>
          </a:prstGeom>
        </p:spPr>
        <p:txBody>
          <a:bodyPr anchor="ctr"/>
          <a:lstStyle>
            <a:lvl1pPr marL="0" indent="0" algn="ctr">
              <a:buNone/>
              <a:defRPr sz="2000">
                <a:solidFill>
                  <a:schemeClr val="tx1">
                    <a:lumMod val="75000"/>
                    <a:lumOff val="25000"/>
                  </a:schemeClr>
                </a:solidFill>
                <a:latin typeface="Tahoma" charset="0"/>
                <a:ea typeface="Tahoma" charset="0"/>
                <a:cs typeface="Tahoma" charset="0"/>
              </a:defRPr>
            </a:lvl1pPr>
          </a:lstStyle>
          <a:p>
            <a:r>
              <a:rPr lang="en-US"/>
              <a:t>Drag picture to placeholder or click icon to add</a:t>
            </a:r>
          </a:p>
        </p:txBody>
      </p:sp>
    </p:spTree>
    <p:extLst>
      <p:ext uri="{BB962C8B-B14F-4D97-AF65-F5344CB8AC3E}">
        <p14:creationId xmlns:p14="http://schemas.microsoft.com/office/powerpoint/2010/main" val="17815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Tyler 2018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5" name="Title 4"/>
          <p:cNvSpPr>
            <a:spLocks noGrp="1"/>
          </p:cNvSpPr>
          <p:nvPr>
            <p:ph type="title"/>
          </p:nvPr>
        </p:nvSpPr>
        <p:spPr>
          <a:xfrm>
            <a:off x="289621" y="2303282"/>
            <a:ext cx="8564758" cy="536936"/>
          </a:xfrm>
          <a:prstGeom prst="rect">
            <a:avLst/>
          </a:prstGeom>
        </p:spPr>
        <p:txBody>
          <a:bodyPr vert="horz" anchor="ctr"/>
          <a:lstStyle>
            <a:lvl1pPr algn="ctr">
              <a:defRPr sz="30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293454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AA789B7D-4C2F-3545-90F5-AF7769DB59EE}"/>
              </a:ext>
            </a:extLst>
          </p:cNvPr>
          <p:cNvSpPr>
            <a:spLocks noGrp="1"/>
          </p:cNvSpPr>
          <p:nvPr>
            <p:ph type="title" hasCustomPrompt="1"/>
          </p:nvPr>
        </p:nvSpPr>
        <p:spPr>
          <a:xfrm>
            <a:off x="3210296" y="1708320"/>
            <a:ext cx="5701971" cy="797521"/>
          </a:xfrm>
          <a:prstGeom prst="rect">
            <a:avLst/>
          </a:prstGeom>
        </p:spPr>
        <p:txBody>
          <a:bodyPr vert="horz" anchor="b">
            <a:normAutofit/>
          </a:bodyPr>
          <a:lstStyle>
            <a:lvl1pPr algn="l">
              <a:defRPr sz="2600" b="1" i="0">
                <a:solidFill>
                  <a:schemeClr val="tx1"/>
                </a:solidFill>
                <a:latin typeface="+mj-lt"/>
                <a:cs typeface="Arial" panose="020B0604020202020204" pitchFamily="34" charset="0"/>
              </a:defRPr>
            </a:lvl1pPr>
          </a:lstStyle>
          <a:p>
            <a:r>
              <a:rPr lang="en-US" dirty="0"/>
              <a:t>Title</a:t>
            </a:r>
          </a:p>
        </p:txBody>
      </p:sp>
      <p:sp>
        <p:nvSpPr>
          <p:cNvPr id="9" name="Text Placeholder 3">
            <a:extLst>
              <a:ext uri="{FF2B5EF4-FFF2-40B4-BE49-F238E27FC236}">
                <a16:creationId xmlns:a16="http://schemas.microsoft.com/office/drawing/2014/main" id="{382B69AD-20A8-4946-9D2F-06E7170C4B92}"/>
              </a:ext>
            </a:extLst>
          </p:cNvPr>
          <p:cNvSpPr>
            <a:spLocks noGrp="1"/>
          </p:cNvSpPr>
          <p:nvPr>
            <p:ph type="body" sz="quarter" idx="11" hasCustomPrompt="1"/>
          </p:nvPr>
        </p:nvSpPr>
        <p:spPr>
          <a:xfrm>
            <a:off x="3229085" y="2658145"/>
            <a:ext cx="5701971" cy="688057"/>
          </a:xfrm>
          <a:prstGeom prst="rect">
            <a:avLst/>
          </a:prstGeom>
        </p:spPr>
        <p:txBody>
          <a:bodyPr vert="horz" anchor="t">
            <a:normAutofit/>
          </a:bodyPr>
          <a:lstStyle>
            <a:lvl1pPr marL="0" indent="0" algn="l">
              <a:lnSpc>
                <a:spcPct val="100000"/>
              </a:lnSpc>
              <a:spcBef>
                <a:spcPts val="0"/>
              </a:spcBef>
              <a:spcAft>
                <a:spcPts val="1200"/>
              </a:spcAft>
              <a:buClr>
                <a:srgbClr val="8F9B49"/>
              </a:buClr>
              <a:buFont typeface="Arial" charset="0"/>
              <a:buNone/>
              <a:defRPr sz="1600" b="0" i="0">
                <a:solidFill>
                  <a:schemeClr val="tx1"/>
                </a:solidFill>
                <a:latin typeface="+mn-lt"/>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Subtitle</a:t>
            </a:r>
          </a:p>
        </p:txBody>
      </p:sp>
      <p:sp>
        <p:nvSpPr>
          <p:cNvPr id="10" name="Rectangle 9">
            <a:extLst>
              <a:ext uri="{FF2B5EF4-FFF2-40B4-BE49-F238E27FC236}">
                <a16:creationId xmlns:a16="http://schemas.microsoft.com/office/drawing/2014/main" id="{9766377A-9836-6746-8B85-8D85F4FB0D74}"/>
              </a:ext>
            </a:extLst>
          </p:cNvPr>
          <p:cNvSpPr/>
          <p:nvPr userDrawn="1"/>
        </p:nvSpPr>
        <p:spPr bwMode="auto">
          <a:xfrm>
            <a:off x="3313135" y="2543254"/>
            <a:ext cx="1746504" cy="56993"/>
          </a:xfrm>
          <a:prstGeom prst="rect">
            <a:avLst/>
          </a:prstGeom>
          <a:solidFill>
            <a:schemeClr val="bg1">
              <a:lumMod val="75000"/>
            </a:schemeClr>
          </a:solidFill>
          <a:ln w="6350" cap="sq" algn="ctr">
            <a:noFill/>
            <a:miter lim="800000"/>
            <a:headEnd/>
            <a:tailEnd/>
          </a:ln>
          <a:effectLst/>
        </p:spPr>
        <p:txBody>
          <a:bodyPr wrap="none" rtlCol="0" anchor="ctr"/>
          <a:lstStyle/>
          <a:p>
            <a:pPr algn="ctr"/>
            <a:endParaRPr lang="en-US"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6488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36" userDrawn="1">
          <p15:clr>
            <a:srgbClr val="FBAE40"/>
          </p15:clr>
        </p15:guide>
        <p15:guide id="2" pos="206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pyright &amp; Logo">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id="{A472F96D-C25B-7645-8364-A2170AE806AF}"/>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10931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yler 2018 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Rectangle 10"/>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7"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23391"/>
            <a:ext cx="4228505" cy="3544684"/>
          </a:xfrm>
          <a:prstGeom prst="rect">
            <a:avLst/>
          </a:prstGeom>
        </p:spPr>
        <p:txBody>
          <a:bodyPr vert="horz"/>
          <a:lstStyle>
            <a:lvl1pPr marL="0" indent="0">
              <a:buNone/>
              <a:defRPr lang="en-US" sz="1800" dirty="0" smtClean="0">
                <a:solidFill>
                  <a:schemeClr val="tx1">
                    <a:lumMod val="75000"/>
                    <a:lumOff val="25000"/>
                  </a:schemeClr>
                </a:solidFill>
                <a:latin typeface="Tahoma"/>
                <a:cs typeface="Tahoma"/>
              </a:defRPr>
            </a:lvl1pPr>
            <a:lvl2pPr>
              <a:defRPr lang="en-US" sz="1600" dirty="0" smtClean="0">
                <a:solidFill>
                  <a:schemeClr val="tx1">
                    <a:lumMod val="75000"/>
                    <a:lumOff val="25000"/>
                  </a:schemeClr>
                </a:solidFill>
                <a:latin typeface="Tahoma"/>
                <a:cs typeface="Tahoma"/>
              </a:defRPr>
            </a:lvl2pPr>
          </a:lstStyle>
          <a:p>
            <a:pPr marL="285750" lvl="0" indent="-285750">
              <a:lnSpc>
                <a:spcPct val="100000"/>
              </a:lnSpc>
              <a:spcAft>
                <a:spcPts val="600"/>
              </a:spcAft>
              <a:buClr>
                <a:srgbClr val="8F9B49"/>
              </a:buClr>
              <a:buFont typeface="Arial" charset="0"/>
            </a:pPr>
            <a:r>
              <a:rPr lang="en-US" dirty="0"/>
              <a:t>Click to edit Master text styles</a:t>
            </a:r>
          </a:p>
          <a:p>
            <a:pPr lvl="1">
              <a:lnSpc>
                <a:spcPct val="100000"/>
              </a:lnSpc>
              <a:spcAft>
                <a:spcPts val="600"/>
              </a:spcAft>
              <a:buClr>
                <a:srgbClr val="8F9B49"/>
              </a:buClr>
              <a:buFont typeface="Arial" charset="0"/>
              <a:buChar char="•"/>
            </a:pPr>
            <a:r>
              <a:rPr lang="en-US" dirty="0"/>
              <a:t>Second level</a:t>
            </a:r>
          </a:p>
        </p:txBody>
      </p:sp>
      <p:sp>
        <p:nvSpPr>
          <p:cNvPr id="14" name="Text Placeholder 3"/>
          <p:cNvSpPr>
            <a:spLocks noGrp="1"/>
          </p:cNvSpPr>
          <p:nvPr>
            <p:ph type="body" sz="quarter" idx="11"/>
          </p:nvPr>
        </p:nvSpPr>
        <p:spPr>
          <a:xfrm>
            <a:off x="4609930" y="823391"/>
            <a:ext cx="4228505" cy="3544684"/>
          </a:xfrm>
          <a:prstGeom prst="rect">
            <a:avLst/>
          </a:prstGeom>
        </p:spPr>
        <p:txBody>
          <a:bodyPr vert="horz"/>
          <a:lstStyle>
            <a:lvl1pPr marL="0" indent="0">
              <a:buNone/>
              <a:defRPr lang="en-US" sz="1800" dirty="0" smtClean="0">
                <a:solidFill>
                  <a:schemeClr val="tx1">
                    <a:lumMod val="75000"/>
                    <a:lumOff val="25000"/>
                  </a:schemeClr>
                </a:solidFill>
                <a:latin typeface="Tahoma"/>
                <a:cs typeface="Tahoma"/>
              </a:defRPr>
            </a:lvl1pPr>
            <a:lvl2pPr>
              <a:defRPr lang="en-US" sz="1600" dirty="0" smtClean="0">
                <a:solidFill>
                  <a:schemeClr val="tx1">
                    <a:lumMod val="75000"/>
                    <a:lumOff val="25000"/>
                  </a:schemeClr>
                </a:solidFill>
                <a:latin typeface="Tahoma"/>
                <a:cs typeface="Tahoma"/>
              </a:defRPr>
            </a:lvl2pPr>
          </a:lstStyle>
          <a:p>
            <a:pPr marL="285750" lvl="0" indent="-285750">
              <a:lnSpc>
                <a:spcPct val="100000"/>
              </a:lnSpc>
              <a:spcAft>
                <a:spcPts val="600"/>
              </a:spcAft>
              <a:buClr>
                <a:srgbClr val="8F9B49"/>
              </a:buClr>
              <a:buFont typeface="Arial" charset="0"/>
            </a:pPr>
            <a:r>
              <a:rPr lang="en-US" dirty="0"/>
              <a:t>Click to edit Master text styles</a:t>
            </a:r>
          </a:p>
          <a:p>
            <a:pPr lvl="1">
              <a:lnSpc>
                <a:spcPct val="100000"/>
              </a:lnSpc>
              <a:spcAft>
                <a:spcPts val="600"/>
              </a:spcAft>
              <a:buClr>
                <a:srgbClr val="8F9B49"/>
              </a:buClr>
              <a:buFont typeface="Arial" charset="0"/>
              <a:buChar char="•"/>
            </a:pPr>
            <a:r>
              <a:rPr lang="en-US" dirty="0"/>
              <a:t>Second level</a:t>
            </a:r>
          </a:p>
        </p:txBody>
      </p:sp>
    </p:spTree>
    <p:extLst>
      <p:ext uri="{BB962C8B-B14F-4D97-AF65-F5344CB8AC3E}">
        <p14:creationId xmlns:p14="http://schemas.microsoft.com/office/powerpoint/2010/main" val="42310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yler 2018 Header and Footer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3"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68875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yler 2018 Char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3"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5" name="Chart Placeholder 4"/>
          <p:cNvSpPr>
            <a:spLocks noGrp="1"/>
          </p:cNvSpPr>
          <p:nvPr>
            <p:ph type="chart" sz="quarter" idx="10"/>
          </p:nvPr>
        </p:nvSpPr>
        <p:spPr>
          <a:xfrm>
            <a:off x="273050" y="958108"/>
            <a:ext cx="8566150" cy="3261468"/>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chart</a:t>
            </a:r>
            <a:endParaRPr lang="en-US" dirty="0"/>
          </a:p>
        </p:txBody>
      </p:sp>
    </p:spTree>
    <p:extLst>
      <p:ext uri="{BB962C8B-B14F-4D97-AF65-F5344CB8AC3E}">
        <p14:creationId xmlns:p14="http://schemas.microsoft.com/office/powerpoint/2010/main" val="406578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yler 2018 Tab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3" name="Title 4"/>
          <p:cNvSpPr>
            <a:spLocks noGrp="1"/>
          </p:cNvSpPr>
          <p:nvPr>
            <p:ph type="title"/>
          </p:nvPr>
        </p:nvSpPr>
        <p:spPr>
          <a:xfrm>
            <a:off x="273677"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6" name="Table Placeholder 5"/>
          <p:cNvSpPr>
            <a:spLocks noGrp="1"/>
          </p:cNvSpPr>
          <p:nvPr>
            <p:ph type="tbl" sz="quarter" idx="10"/>
          </p:nvPr>
        </p:nvSpPr>
        <p:spPr>
          <a:xfrm>
            <a:off x="273050" y="1038498"/>
            <a:ext cx="8566150" cy="3220766"/>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table</a:t>
            </a:r>
          </a:p>
        </p:txBody>
      </p:sp>
    </p:spTree>
    <p:extLst>
      <p:ext uri="{BB962C8B-B14F-4D97-AF65-F5344CB8AC3E}">
        <p14:creationId xmlns:p14="http://schemas.microsoft.com/office/powerpoint/2010/main" val="356986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yler 2018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179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Columns Section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48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12" name="Rectangle 11"/>
          <p:cNvSpPr/>
          <p:nvPr userDrawn="1"/>
        </p:nvSpPr>
        <p:spPr bwMode="auto">
          <a:xfrm>
            <a:off x="0" y="2226688"/>
            <a:ext cx="9144000" cy="1280160"/>
          </a:xfrm>
          <a:prstGeom prst="rect">
            <a:avLst/>
          </a:prstGeom>
          <a:solidFill>
            <a:schemeClr val="bg1">
              <a:lumMod val="85000"/>
              <a:alpha val="12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5" name="Title 1"/>
          <p:cNvSpPr>
            <a:spLocks noGrp="1"/>
          </p:cNvSpPr>
          <p:nvPr>
            <p:ph type="ctrTitle" hasCustomPrompt="1"/>
          </p:nvPr>
        </p:nvSpPr>
        <p:spPr>
          <a:xfrm>
            <a:off x="293914" y="2443771"/>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ext uri="{BB962C8B-B14F-4D97-AF65-F5344CB8AC3E}">
        <p14:creationId xmlns:p14="http://schemas.microsoft.com/office/powerpoint/2010/main" val="114986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itle and Content - Modr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7831835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638AE9F-CAA5-8E4C-B45F-ECC862916A61}"/>
              </a:ext>
            </a:extLst>
          </p:cNvPr>
          <p:cNvSpPr>
            <a:spLocks noGrp="1"/>
          </p:cNvSpPr>
          <p:nvPr>
            <p:ph type="title"/>
          </p:nvPr>
        </p:nvSpPr>
        <p:spPr>
          <a:xfrm>
            <a:off x="344621" y="188732"/>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FE52D6F9-7623-4047-86FA-84077042F186}"/>
              </a:ext>
            </a:extLst>
          </p:cNvPr>
          <p:cNvSpPr>
            <a:spLocks noGrp="1"/>
          </p:cNvSpPr>
          <p:nvPr>
            <p:ph type="body" sz="quarter" idx="12"/>
          </p:nvPr>
        </p:nvSpPr>
        <p:spPr>
          <a:xfrm>
            <a:off x="499137" y="818008"/>
            <a:ext cx="8386957" cy="3701526"/>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305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80AC97D-D60A-4D42-85AF-A2846358C818}"/>
              </a:ext>
            </a:extLst>
          </p:cNvPr>
          <p:cNvSpPr>
            <a:spLocks noGrp="1"/>
          </p:cNvSpPr>
          <p:nvPr>
            <p:ph type="title"/>
          </p:nvPr>
        </p:nvSpPr>
        <p:spPr>
          <a:xfrm>
            <a:off x="344621" y="188732"/>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9988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638AE9F-CAA5-8E4C-B45F-ECC862916A61}"/>
              </a:ext>
            </a:extLst>
          </p:cNvPr>
          <p:cNvSpPr>
            <a:spLocks noGrp="1"/>
          </p:cNvSpPr>
          <p:nvPr>
            <p:ph type="title"/>
          </p:nvPr>
        </p:nvSpPr>
        <p:spPr>
          <a:xfrm>
            <a:off x="344621" y="188732"/>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FE52D6F9-7623-4047-86FA-84077042F186}"/>
              </a:ext>
            </a:extLst>
          </p:cNvPr>
          <p:cNvSpPr>
            <a:spLocks noGrp="1"/>
          </p:cNvSpPr>
          <p:nvPr>
            <p:ph type="body" sz="quarter" idx="12"/>
          </p:nvPr>
        </p:nvSpPr>
        <p:spPr>
          <a:xfrm>
            <a:off x="499137" y="818008"/>
            <a:ext cx="8386957" cy="3701526"/>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899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pyright Only">
    <p:spTree>
      <p:nvGrpSpPr>
        <p:cNvPr id="1" name=""/>
        <p:cNvGrpSpPr/>
        <p:nvPr/>
      </p:nvGrpSpPr>
      <p:grpSpPr>
        <a:xfrm>
          <a:off x="0" y="0"/>
          <a:ext cx="0" cy="0"/>
          <a:chOff x="0" y="0"/>
          <a:chExt cx="0" cy="0"/>
        </a:xfrm>
      </p:grpSpPr>
      <p:sp>
        <p:nvSpPr>
          <p:cNvPr id="3" name="Text Box 12">
            <a:extLst>
              <a:ext uri="{FF2B5EF4-FFF2-40B4-BE49-F238E27FC236}">
                <a16:creationId xmlns:a16="http://schemas.microsoft.com/office/drawing/2014/main" id="{6784497C-D81A-5041-A17B-970443C4BFFB}"/>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271803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Content Middle">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73142A95-554C-044B-AC5F-4604D6CD48A5}"/>
              </a:ext>
            </a:extLst>
          </p:cNvPr>
          <p:cNvSpPr>
            <a:spLocks noGrp="1"/>
          </p:cNvSpPr>
          <p:nvPr>
            <p:ph type="title"/>
          </p:nvPr>
        </p:nvSpPr>
        <p:spPr>
          <a:xfrm>
            <a:off x="495014" y="2303282"/>
            <a:ext cx="1993804" cy="536936"/>
          </a:xfrm>
          <a:prstGeom prst="rect">
            <a:avLst/>
          </a:prstGeom>
        </p:spPr>
        <p:txBody>
          <a:bodyPr vert="horz" anchor="ctr"/>
          <a:lstStyle>
            <a:lvl1pPr algn="r">
              <a:defRPr sz="2200" b="1" i="0">
                <a:solidFill>
                  <a:schemeClr val="tx1"/>
                </a:solidFill>
                <a:latin typeface="+mj-lt"/>
                <a:cs typeface="Arial" panose="020B06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FDF4783D-421C-404F-9EE1-422CF876EFCC}"/>
              </a:ext>
            </a:extLst>
          </p:cNvPr>
          <p:cNvSpPr>
            <a:spLocks noGrp="1"/>
          </p:cNvSpPr>
          <p:nvPr>
            <p:ph type="body" sz="quarter" idx="12"/>
          </p:nvPr>
        </p:nvSpPr>
        <p:spPr>
          <a:xfrm>
            <a:off x="2818827" y="2371679"/>
            <a:ext cx="6067267" cy="369332"/>
          </a:xfrm>
          <a:prstGeom prst="rect">
            <a:avLst/>
          </a:prstGeom>
          <a:gradFill>
            <a:gsLst>
              <a:gs pos="1000">
                <a:schemeClr val="bg1">
                  <a:lumMod val="65000"/>
                </a:schemeClr>
              </a:gs>
              <a:gs pos="1000">
                <a:schemeClr val="bg1">
                  <a:lumMod val="65000"/>
                  <a:alpha val="0"/>
                </a:schemeClr>
              </a:gs>
            </a:gsLst>
            <a:lin ang="0" scaled="0"/>
          </a:gradFill>
        </p:spPr>
        <p:txBody>
          <a:bodyPr anchor="ctr">
            <a:spAutoFit/>
          </a:bodyPr>
          <a:lstStyle>
            <a:lvl1pPr marL="9144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p:txBody>
      </p:sp>
    </p:spTree>
    <p:extLst>
      <p:ext uri="{BB962C8B-B14F-4D97-AF65-F5344CB8AC3E}">
        <p14:creationId xmlns:p14="http://schemas.microsoft.com/office/powerpoint/2010/main" val="20280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op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E907BB-7BF2-7E4A-B9C7-4A7E0898F3A6}"/>
              </a:ext>
            </a:extLst>
          </p:cNvPr>
          <p:cNvSpPr/>
          <p:nvPr userDrawn="1"/>
        </p:nvSpPr>
        <p:spPr bwMode="auto">
          <a:xfrm>
            <a:off x="0" y="0"/>
            <a:ext cx="9144000" cy="914400"/>
          </a:xfrm>
          <a:prstGeom prst="rect">
            <a:avLst/>
          </a:prstGeom>
          <a:gradFill>
            <a:gsLst>
              <a:gs pos="0">
                <a:schemeClr val="tx1"/>
              </a:gs>
              <a:gs pos="100000">
                <a:schemeClr val="tx1">
                  <a:alpha val="74000"/>
                </a:schemeClr>
              </a:gs>
            </a:gsLst>
            <a:lin ang="2400000" scaled="0"/>
          </a:gra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B64F754E-E46E-D940-B16F-BA4D10F57027}"/>
              </a:ext>
            </a:extLst>
          </p:cNvPr>
          <p:cNvSpPr>
            <a:spLocks noGrp="1"/>
          </p:cNvSpPr>
          <p:nvPr>
            <p:ph type="title"/>
          </p:nvPr>
        </p:nvSpPr>
        <p:spPr>
          <a:xfrm>
            <a:off x="289621" y="188732"/>
            <a:ext cx="8564758" cy="536936"/>
          </a:xfrm>
          <a:prstGeom prst="rect">
            <a:avLst/>
          </a:prstGeom>
        </p:spPr>
        <p:txBody>
          <a:bodyPr vert="horz" anchor="ct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61416236-7569-1640-B877-2051B8607B5E}"/>
              </a:ext>
            </a:extLst>
          </p:cNvPr>
          <p:cNvSpPr>
            <a:spLocks noGrp="1"/>
          </p:cNvSpPr>
          <p:nvPr>
            <p:ph type="body" sz="quarter" idx="12"/>
          </p:nvPr>
        </p:nvSpPr>
        <p:spPr>
          <a:xfrm>
            <a:off x="499137" y="1237534"/>
            <a:ext cx="8386957" cy="3130540"/>
          </a:xfrm>
          <a:prstGeom prst="rect">
            <a:avLst/>
          </a:prstGeom>
        </p:spPr>
        <p:txBody>
          <a:bodyPr anchor="ctr">
            <a:normAutofit/>
          </a:bodyPr>
          <a:lstStyle>
            <a:lvl1pPr marL="0" indent="0">
              <a:spcBef>
                <a:spcPts val="0"/>
              </a:spcBef>
              <a:spcAft>
                <a:spcPts val="1200"/>
              </a:spcAft>
              <a:buNone/>
              <a:defRPr sz="1800">
                <a:latin typeface="+mn-lt"/>
              </a:defRPr>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atin typeface="+mn-lt"/>
              </a:defRPr>
            </a:lvl2pPr>
            <a:lvl3pPr>
              <a:spcBef>
                <a:spcPts val="0"/>
              </a:spcBef>
              <a:spcAft>
                <a:spcPts val="1200"/>
              </a:spcAft>
              <a:buClr>
                <a:schemeClr val="tx1">
                  <a:lumMod val="60000"/>
                  <a:lumOff val="40000"/>
                </a:schemeClr>
              </a:buClr>
              <a:defRPr sz="1400">
                <a:latin typeface="+mn-lt"/>
              </a:defRPr>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atin typeface="+mn-lt"/>
              </a:defRPr>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64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mage &amp;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DC38E9-CFC5-1049-B819-5ED0B8996A2E}"/>
              </a:ext>
            </a:extLst>
          </p:cNvPr>
          <p:cNvSpPr/>
          <p:nvPr userDrawn="1"/>
        </p:nvSpPr>
        <p:spPr bwMode="auto">
          <a:xfrm>
            <a:off x="0" y="-4"/>
            <a:ext cx="1828800" cy="5143503"/>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pic>
        <p:nvPicPr>
          <p:cNvPr id="11" name="Picture 10">
            <a:extLst>
              <a:ext uri="{FF2B5EF4-FFF2-40B4-BE49-F238E27FC236}">
                <a16:creationId xmlns:a16="http://schemas.microsoft.com/office/drawing/2014/main" id="{403E0F8A-406E-1D41-B787-FFA644FEE2D9}"/>
              </a:ext>
            </a:extLst>
          </p:cNvPr>
          <p:cNvPicPr>
            <a:picLocks noChangeAspect="1"/>
          </p:cNvPicPr>
          <p:nvPr userDrawn="1"/>
        </p:nvPicPr>
        <p:blipFill>
          <a:blip r:embed="rId2"/>
          <a:srcRect/>
          <a:stretch/>
        </p:blipFill>
        <p:spPr>
          <a:xfrm>
            <a:off x="-1" y="-3"/>
            <a:ext cx="1828800" cy="1828800"/>
          </a:xfrm>
          <a:prstGeom prst="rect">
            <a:avLst/>
          </a:prstGeom>
        </p:spPr>
      </p:pic>
      <p:sp>
        <p:nvSpPr>
          <p:cNvPr id="8" name="Picture Placeholder 3">
            <a:extLst>
              <a:ext uri="{FF2B5EF4-FFF2-40B4-BE49-F238E27FC236}">
                <a16:creationId xmlns:a16="http://schemas.microsoft.com/office/drawing/2014/main" id="{81B0595B-6707-D142-BA3A-5684C9CF6F33}"/>
              </a:ext>
            </a:extLst>
          </p:cNvPr>
          <p:cNvSpPr>
            <a:spLocks noGrp="1" noChangeAspect="1"/>
          </p:cNvSpPr>
          <p:nvPr>
            <p:ph type="pic" sz="quarter" idx="11" hasCustomPrompt="1"/>
          </p:nvPr>
        </p:nvSpPr>
        <p:spPr>
          <a:xfrm>
            <a:off x="-1" y="-4"/>
            <a:ext cx="1828800" cy="1828800"/>
          </a:xfrm>
          <a:prstGeom prst="rect">
            <a:avLst/>
          </a:prstGeom>
          <a:noFill/>
        </p:spPr>
        <p:txBody>
          <a:bodyPr/>
          <a:lstStyle>
            <a:lvl1pPr marL="0" indent="0" algn="ctr">
              <a:buNone/>
              <a:defRPr sz="1000">
                <a:solidFill>
                  <a:schemeClr val="bg2"/>
                </a:solidFill>
              </a:defRPr>
            </a:lvl1pPr>
          </a:lstStyle>
          <a:p>
            <a:r>
              <a:rPr lang="en-US"/>
              <a:t>Add a SQUARE photo </a:t>
            </a:r>
          </a:p>
        </p:txBody>
      </p:sp>
      <p:sp>
        <p:nvSpPr>
          <p:cNvPr id="9" name="Title 4">
            <a:extLst>
              <a:ext uri="{FF2B5EF4-FFF2-40B4-BE49-F238E27FC236}">
                <a16:creationId xmlns:a16="http://schemas.microsoft.com/office/drawing/2014/main" id="{D29CF1B9-AB3C-1F46-BF52-6B4E42AB1410}"/>
              </a:ext>
            </a:extLst>
          </p:cNvPr>
          <p:cNvSpPr>
            <a:spLocks noGrp="1"/>
          </p:cNvSpPr>
          <p:nvPr>
            <p:ph type="title" hasCustomPrompt="1"/>
          </p:nvPr>
        </p:nvSpPr>
        <p:spPr>
          <a:xfrm>
            <a:off x="162187" y="2003691"/>
            <a:ext cx="1508484" cy="958714"/>
          </a:xfrm>
          <a:prstGeom prst="rect">
            <a:avLst/>
          </a:prstGeom>
        </p:spPr>
        <p:txBody>
          <a:bodyPr vert="horz" anchor="b">
            <a:normAutofit/>
          </a:bodyPr>
          <a:lstStyle>
            <a:lvl1pPr algn="l">
              <a:defRPr sz="1800" b="1" i="0">
                <a:solidFill>
                  <a:schemeClr val="bg1"/>
                </a:solidFill>
                <a:latin typeface="+mj-lt"/>
                <a:cs typeface="Arial" panose="020B0604020202020204" pitchFamily="34" charset="0"/>
              </a:defRPr>
            </a:lvl1pPr>
          </a:lstStyle>
          <a:p>
            <a:r>
              <a:rPr lang="en-US" dirty="0"/>
              <a:t>Heading</a:t>
            </a:r>
          </a:p>
        </p:txBody>
      </p:sp>
      <p:sp>
        <p:nvSpPr>
          <p:cNvPr id="10" name="Text Placeholder 3">
            <a:extLst>
              <a:ext uri="{FF2B5EF4-FFF2-40B4-BE49-F238E27FC236}">
                <a16:creationId xmlns:a16="http://schemas.microsoft.com/office/drawing/2014/main" id="{1B4F5CC1-60F4-EA49-A3B4-0386B7BF7A34}"/>
              </a:ext>
            </a:extLst>
          </p:cNvPr>
          <p:cNvSpPr>
            <a:spLocks noGrp="1"/>
          </p:cNvSpPr>
          <p:nvPr>
            <p:ph type="body" sz="quarter" idx="12"/>
          </p:nvPr>
        </p:nvSpPr>
        <p:spPr>
          <a:xfrm>
            <a:off x="162187" y="3048805"/>
            <a:ext cx="1508484" cy="1209928"/>
          </a:xfrm>
          <a:prstGeom prst="rect">
            <a:avLst/>
          </a:prstGeom>
        </p:spPr>
        <p:txBody>
          <a:bodyPr vert="horz" anchor="t">
            <a:normAutofit/>
          </a:bodyPr>
          <a:lstStyle>
            <a:lvl1pPr marL="0" indent="0" algn="l">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14" name="Text Placeholder 2">
            <a:extLst>
              <a:ext uri="{FF2B5EF4-FFF2-40B4-BE49-F238E27FC236}">
                <a16:creationId xmlns:a16="http://schemas.microsoft.com/office/drawing/2014/main" id="{AD48430D-78F2-2C44-8214-1A4756AAAE78}"/>
              </a:ext>
            </a:extLst>
          </p:cNvPr>
          <p:cNvSpPr>
            <a:spLocks noGrp="1"/>
          </p:cNvSpPr>
          <p:nvPr>
            <p:ph type="body" sz="quarter" idx="13"/>
          </p:nvPr>
        </p:nvSpPr>
        <p:spPr>
          <a:xfrm>
            <a:off x="2213811" y="365760"/>
            <a:ext cx="6672283" cy="4096512"/>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372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D84A06-13D5-2B4C-ADE6-055509CEBFA6}"/>
              </a:ext>
            </a:extLst>
          </p:cNvPr>
          <p:cNvSpPr/>
          <p:nvPr userDrawn="1"/>
        </p:nvSpPr>
        <p:spPr bwMode="auto">
          <a:xfrm>
            <a:off x="275007" y="0"/>
            <a:ext cx="2756951" cy="514350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6" name="Title 4">
            <a:extLst>
              <a:ext uri="{FF2B5EF4-FFF2-40B4-BE49-F238E27FC236}">
                <a16:creationId xmlns:a16="http://schemas.microsoft.com/office/drawing/2014/main" id="{C9689A43-C72E-0146-B059-5926C1CDFD13}"/>
              </a:ext>
            </a:extLst>
          </p:cNvPr>
          <p:cNvSpPr>
            <a:spLocks noGrp="1"/>
          </p:cNvSpPr>
          <p:nvPr>
            <p:ph type="title"/>
          </p:nvPr>
        </p:nvSpPr>
        <p:spPr>
          <a:xfrm>
            <a:off x="481260" y="1489992"/>
            <a:ext cx="2344439" cy="797521"/>
          </a:xfrm>
          <a:prstGeom prst="rect">
            <a:avLst/>
          </a:prstGeom>
        </p:spPr>
        <p:txBody>
          <a:bodyPr vert="horz" anchor="b">
            <a:normAutofit/>
          </a:bodyPr>
          <a:lstStyle>
            <a:lvl1pPr algn="r">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7" name="Text Placeholder 3">
            <a:extLst>
              <a:ext uri="{FF2B5EF4-FFF2-40B4-BE49-F238E27FC236}">
                <a16:creationId xmlns:a16="http://schemas.microsoft.com/office/drawing/2014/main" id="{B5E12B42-79D6-5043-AF11-605F5107F54F}"/>
              </a:ext>
            </a:extLst>
          </p:cNvPr>
          <p:cNvSpPr>
            <a:spLocks noGrp="1"/>
          </p:cNvSpPr>
          <p:nvPr>
            <p:ph type="body" sz="quarter" idx="11"/>
          </p:nvPr>
        </p:nvSpPr>
        <p:spPr>
          <a:xfrm>
            <a:off x="481260" y="2503199"/>
            <a:ext cx="2344439" cy="1188268"/>
          </a:xfrm>
          <a:prstGeom prst="rect">
            <a:avLst/>
          </a:prstGeom>
        </p:spPr>
        <p:txBody>
          <a:bodyPr vert="horz" anchor="t">
            <a:normAutofit/>
          </a:bodyPr>
          <a:lstStyle>
            <a:lvl1pPr marL="0" indent="0" algn="r">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8" name="Rectangle 7">
            <a:extLst>
              <a:ext uri="{FF2B5EF4-FFF2-40B4-BE49-F238E27FC236}">
                <a16:creationId xmlns:a16="http://schemas.microsoft.com/office/drawing/2014/main" id="{312CC06A-53BF-7848-9653-FFECFEA0EF03}"/>
              </a:ext>
            </a:extLst>
          </p:cNvPr>
          <p:cNvSpPr/>
          <p:nvPr userDrawn="1"/>
        </p:nvSpPr>
        <p:spPr bwMode="auto">
          <a:xfrm>
            <a:off x="990025" y="2385519"/>
            <a:ext cx="1746504" cy="56993"/>
          </a:xfrm>
          <a:prstGeom prst="rect">
            <a:avLst/>
          </a:prstGeom>
          <a:solidFill>
            <a:schemeClr val="bg1">
              <a:lumMod val="50000"/>
              <a:alpha val="57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12" name="Text Placeholder 2">
            <a:extLst>
              <a:ext uri="{FF2B5EF4-FFF2-40B4-BE49-F238E27FC236}">
                <a16:creationId xmlns:a16="http://schemas.microsoft.com/office/drawing/2014/main" id="{CB22DA12-0B07-5E49-81FA-8A4008CE1688}"/>
              </a:ext>
            </a:extLst>
          </p:cNvPr>
          <p:cNvSpPr>
            <a:spLocks noGrp="1"/>
          </p:cNvSpPr>
          <p:nvPr>
            <p:ph type="body" sz="quarter" idx="13"/>
          </p:nvPr>
        </p:nvSpPr>
        <p:spPr>
          <a:xfrm>
            <a:off x="3320716" y="405636"/>
            <a:ext cx="5510378" cy="4056636"/>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991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arge Image &amp; Bullet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553CE7FA-AC2D-3348-BFDD-3E0369880E79}"/>
              </a:ext>
            </a:extLst>
          </p:cNvPr>
          <p:cNvSpPr>
            <a:spLocks noGrp="1" noChangeAspect="1"/>
          </p:cNvSpPr>
          <p:nvPr>
            <p:ph type="pic" sz="quarter" idx="12" hasCustomPrompt="1"/>
          </p:nvPr>
        </p:nvSpPr>
        <p:spPr>
          <a:xfrm>
            <a:off x="274386" y="-4"/>
            <a:ext cx="5143504" cy="5143504"/>
          </a:xfrm>
          <a:prstGeom prst="rect">
            <a:avLst/>
          </a:prstGeom>
          <a:solidFill>
            <a:schemeClr val="bg1">
              <a:lumMod val="8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a:solidFill>
                  <a:schemeClr val="tx1"/>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t>Add a SQUARE photo </a:t>
            </a:r>
          </a:p>
        </p:txBody>
      </p:sp>
      <p:sp>
        <p:nvSpPr>
          <p:cNvPr id="7" name="Text Placeholder 2">
            <a:extLst>
              <a:ext uri="{FF2B5EF4-FFF2-40B4-BE49-F238E27FC236}">
                <a16:creationId xmlns:a16="http://schemas.microsoft.com/office/drawing/2014/main" id="{FC1A4F0B-B90B-0C43-A39F-E1FDC5BC0429}"/>
              </a:ext>
            </a:extLst>
          </p:cNvPr>
          <p:cNvSpPr>
            <a:spLocks noGrp="1"/>
          </p:cNvSpPr>
          <p:nvPr>
            <p:ph type="body" sz="quarter" idx="13"/>
          </p:nvPr>
        </p:nvSpPr>
        <p:spPr>
          <a:xfrm>
            <a:off x="5862082" y="365760"/>
            <a:ext cx="2969011" cy="4096512"/>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12">
            <a:extLst>
              <a:ext uri="{FF2B5EF4-FFF2-40B4-BE49-F238E27FC236}">
                <a16:creationId xmlns:a16="http://schemas.microsoft.com/office/drawing/2014/main" id="{707436C3-4A2B-304D-98DC-089565EF5B51}"/>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rgbClr val="FFFFFF">
                    <a:alpha val="32000"/>
                  </a:srgb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282965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mp; Content Center">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8AC097-82E3-034D-AB5C-3727404D3D11}"/>
              </a:ext>
            </a:extLst>
          </p:cNvPr>
          <p:cNvSpPr/>
          <p:nvPr userDrawn="1"/>
        </p:nvSpPr>
        <p:spPr bwMode="auto">
          <a:xfrm>
            <a:off x="0" y="-4"/>
            <a:ext cx="385011" cy="5143503"/>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B2F5E40-A5A7-DA45-9503-21286DF3AEC8}"/>
              </a:ext>
            </a:extLst>
          </p:cNvPr>
          <p:cNvSpPr/>
          <p:nvPr userDrawn="1"/>
        </p:nvSpPr>
        <p:spPr bwMode="auto">
          <a:xfrm>
            <a:off x="2835274" y="1150604"/>
            <a:ext cx="6308726" cy="2835275"/>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pic>
        <p:nvPicPr>
          <p:cNvPr id="9" name="Picture 8">
            <a:extLst>
              <a:ext uri="{FF2B5EF4-FFF2-40B4-BE49-F238E27FC236}">
                <a16:creationId xmlns:a16="http://schemas.microsoft.com/office/drawing/2014/main" id="{99140E17-BF2D-8443-AE90-D5436F6C17F2}"/>
              </a:ext>
            </a:extLst>
          </p:cNvPr>
          <p:cNvPicPr>
            <a:picLocks noChangeAspect="1"/>
          </p:cNvPicPr>
          <p:nvPr userDrawn="1"/>
        </p:nvPicPr>
        <p:blipFill>
          <a:blip r:embed="rId2"/>
          <a:srcRect/>
          <a:stretch/>
        </p:blipFill>
        <p:spPr>
          <a:xfrm>
            <a:off x="-1" y="1150604"/>
            <a:ext cx="2835275" cy="2835275"/>
          </a:xfrm>
          <a:prstGeom prst="rect">
            <a:avLst/>
          </a:prstGeom>
        </p:spPr>
      </p:pic>
      <p:sp>
        <p:nvSpPr>
          <p:cNvPr id="6" name="Title 4"/>
          <p:cNvSpPr>
            <a:spLocks noGrp="1"/>
          </p:cNvSpPr>
          <p:nvPr>
            <p:ph type="title"/>
          </p:nvPr>
        </p:nvSpPr>
        <p:spPr>
          <a:xfrm>
            <a:off x="375684" y="1637414"/>
            <a:ext cx="2261190" cy="1857153"/>
          </a:xfrm>
          <a:prstGeom prst="rect">
            <a:avLst/>
          </a:prstGeom>
        </p:spPr>
        <p:txBody>
          <a:bodyPr vert="horz" anchor="ctr">
            <a:normAutofit/>
          </a:bodyPr>
          <a:lstStyle>
            <a:lvl1pPr algn="r">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8A9A3362-E2CC-4B49-AEA4-ABE0C1C7AFD0}"/>
              </a:ext>
            </a:extLst>
          </p:cNvPr>
          <p:cNvSpPr>
            <a:spLocks noGrp="1"/>
          </p:cNvSpPr>
          <p:nvPr>
            <p:ph type="body" sz="quarter" idx="13"/>
          </p:nvPr>
        </p:nvSpPr>
        <p:spPr>
          <a:xfrm>
            <a:off x="3033674" y="1285660"/>
            <a:ext cx="5797419" cy="2571320"/>
          </a:xfrm>
          <a:prstGeom prst="rect">
            <a:avLst/>
          </a:prstGeom>
        </p:spPr>
        <p:txBody>
          <a:bodyPr anchor="ctr">
            <a:normAutofit/>
          </a:bodyPr>
          <a:lstStyle>
            <a:lvl1pPr marL="0" indent="0">
              <a:spcBef>
                <a:spcPts val="0"/>
              </a:spcBef>
              <a:spcAft>
                <a:spcPts val="1200"/>
              </a:spcAft>
              <a:buNone/>
              <a:defRPr sz="1800">
                <a:solidFill>
                  <a:schemeClr val="bg1"/>
                </a:solidFill>
              </a:defRPr>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solidFill>
                  <a:schemeClr val="bg1"/>
                </a:solidFill>
              </a:defRPr>
            </a:lvl2pPr>
            <a:lvl3pPr>
              <a:spcBef>
                <a:spcPts val="0"/>
              </a:spcBef>
              <a:spcAft>
                <a:spcPts val="1200"/>
              </a:spcAft>
              <a:buClr>
                <a:schemeClr val="tx1">
                  <a:lumMod val="60000"/>
                  <a:lumOff val="40000"/>
                </a:schemeClr>
              </a:buClr>
              <a:defRPr sz="1400">
                <a:solidFill>
                  <a:schemeClr val="bg1"/>
                </a:solidFill>
              </a:defRPr>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solidFill>
                  <a:schemeClr val="bg1"/>
                </a:solidFill>
              </a:defRPr>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3817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pyright &amp; Log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10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Copyright &amp; Logo">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id="{A472F96D-C25B-7645-8364-A2170AE806AF}"/>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55480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Copyright Only">
    <p:spTree>
      <p:nvGrpSpPr>
        <p:cNvPr id="1" name=""/>
        <p:cNvGrpSpPr/>
        <p:nvPr/>
      </p:nvGrpSpPr>
      <p:grpSpPr>
        <a:xfrm>
          <a:off x="0" y="0"/>
          <a:ext cx="0" cy="0"/>
          <a:chOff x="0" y="0"/>
          <a:chExt cx="0" cy="0"/>
        </a:xfrm>
      </p:grpSpPr>
      <p:sp>
        <p:nvSpPr>
          <p:cNvPr id="3" name="Text Box 12">
            <a:extLst>
              <a:ext uri="{FF2B5EF4-FFF2-40B4-BE49-F238E27FC236}">
                <a16:creationId xmlns:a16="http://schemas.microsoft.com/office/drawing/2014/main" id="{6784497C-D81A-5041-A17B-970443C4BFFB}"/>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61646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229539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80AC97D-D60A-4D42-85AF-A2846358C818}"/>
              </a:ext>
            </a:extLst>
          </p:cNvPr>
          <p:cNvSpPr>
            <a:spLocks noGrp="1"/>
          </p:cNvSpPr>
          <p:nvPr>
            <p:ph type="title"/>
          </p:nvPr>
        </p:nvSpPr>
        <p:spPr>
          <a:xfrm>
            <a:off x="344621" y="188732"/>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510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363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376925"/>
            <a:ext cx="8520600" cy="2358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602643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951692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Segment header">
  <p:cSld name="Segment header">
    <p:bg>
      <p:bgPr>
        <a:solidFill>
          <a:srgbClr val="2D2F85"/>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2150850"/>
            <a:ext cx="85206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 name="Google Shape;1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438798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2D2F85"/>
              </a:buClr>
              <a:buSzPts val="2800"/>
              <a:buNone/>
              <a:defRPr>
                <a:solidFill>
                  <a:srgbClr val="2D2F8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SzPts val="2400"/>
              <a:buChar char="●"/>
              <a:defRPr/>
            </a:lvl1pPr>
            <a:lvl2pPr marL="914400" lvl="1" indent="-355600">
              <a:spcBef>
                <a:spcPts val="1600"/>
              </a:spcBef>
              <a:spcAft>
                <a:spcPts val="0"/>
              </a:spcAft>
              <a:buSzPts val="2000"/>
              <a:buChar char="○"/>
              <a:defRPr sz="2000"/>
            </a:lvl2pPr>
            <a:lvl3pPr marL="1371600" lvl="2" indent="-342900">
              <a:spcBef>
                <a:spcPts val="1600"/>
              </a:spcBef>
              <a:spcAft>
                <a:spcPts val="0"/>
              </a:spcAft>
              <a:buSzPts val="1800"/>
              <a:buChar char="■"/>
              <a:defRPr sz="1800"/>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452380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11700" y="445025"/>
            <a:ext cx="42201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SzPts val="2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SzPts val="2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6"/>
          <p:cNvSpPr txBox="1">
            <a:spLocks noGrp="1"/>
          </p:cNvSpPr>
          <p:nvPr>
            <p:ph type="title" idx="3"/>
          </p:nvPr>
        </p:nvSpPr>
        <p:spPr>
          <a:xfrm>
            <a:off x="4722300" y="445025"/>
            <a:ext cx="4220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854064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62505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823836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17704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10"/>
          <p:cNvSpPr/>
          <p:nvPr/>
        </p:nvSpPr>
        <p:spPr>
          <a:xfrm>
            <a:off x="4572000" y="-125"/>
            <a:ext cx="4572000" cy="51435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81000">
              <a:spcBef>
                <a:spcPts val="0"/>
              </a:spcBef>
              <a:spcAft>
                <a:spcPts val="0"/>
              </a:spcAft>
              <a:buClr>
                <a:srgbClr val="000000"/>
              </a:buClr>
              <a:buSzPts val="2400"/>
              <a:buChar char="●"/>
              <a:defRPr>
                <a:solidFill>
                  <a:srgbClr val="000000"/>
                </a:solidFill>
              </a:defRPr>
            </a:lvl1pPr>
            <a:lvl2pPr marL="914400" lvl="1" indent="-355600">
              <a:spcBef>
                <a:spcPts val="1600"/>
              </a:spcBef>
              <a:spcAft>
                <a:spcPts val="0"/>
              </a:spcAft>
              <a:buClr>
                <a:srgbClr val="000000"/>
              </a:buClr>
              <a:buSzPts val="2000"/>
              <a:buChar char="○"/>
              <a:defRPr>
                <a:solidFill>
                  <a:srgbClr val="000000"/>
                </a:solidFill>
              </a:defRPr>
            </a:lvl2pPr>
            <a:lvl3pPr marL="1371600" lvl="2" indent="-342900">
              <a:spcBef>
                <a:spcPts val="1600"/>
              </a:spcBef>
              <a:spcAft>
                <a:spcPts val="0"/>
              </a:spcAft>
              <a:buClr>
                <a:srgbClr val="000000"/>
              </a:buClr>
              <a:buSzPts val="18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017389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None/>
              <a:defRPr/>
            </a:lvl1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79370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638AE9F-CAA5-8E4C-B45F-ECC862916A61}"/>
              </a:ext>
            </a:extLst>
          </p:cNvPr>
          <p:cNvSpPr>
            <a:spLocks noGrp="1"/>
          </p:cNvSpPr>
          <p:nvPr>
            <p:ph type="title"/>
          </p:nvPr>
        </p:nvSpPr>
        <p:spPr>
          <a:xfrm>
            <a:off x="344621" y="188732"/>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00B65B1B-1B40-FF44-9D6E-B6A120F133D1}"/>
              </a:ext>
            </a:extLst>
          </p:cNvPr>
          <p:cNvSpPr>
            <a:spLocks noGrp="1"/>
          </p:cNvSpPr>
          <p:nvPr>
            <p:ph type="body" sz="quarter" idx="12"/>
          </p:nvPr>
        </p:nvSpPr>
        <p:spPr>
          <a:xfrm>
            <a:off x="499137" y="818008"/>
            <a:ext cx="8386957" cy="3701526"/>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191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81000" algn="ctr">
              <a:spcBef>
                <a:spcPts val="0"/>
              </a:spcBef>
              <a:spcAft>
                <a:spcPts val="0"/>
              </a:spcAft>
              <a:buSzPts val="2400"/>
              <a:buChar char="●"/>
              <a:defRPr/>
            </a:lvl1pPr>
            <a:lvl2pPr marL="914400" lvl="1" indent="-355600" algn="ctr">
              <a:spcBef>
                <a:spcPts val="1600"/>
              </a:spcBef>
              <a:spcAft>
                <a:spcPts val="0"/>
              </a:spcAft>
              <a:buSzPts val="2000"/>
              <a:buChar char="○"/>
              <a:defRPr/>
            </a:lvl2pPr>
            <a:lvl3pPr marL="1371600" lvl="2" indent="-342900" algn="ctr">
              <a:spcBef>
                <a:spcPts val="1600"/>
              </a:spcBef>
              <a:spcAft>
                <a:spcPts val="0"/>
              </a:spcAft>
              <a:buSzPts val="18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26891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55825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564239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lank Grey">
  <p:cSld name="Blank Grey">
    <p:bg>
      <p:bgPr>
        <a:solidFill>
          <a:srgbClr val="434343"/>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151979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80AC97D-D60A-4D42-85AF-A2846358C818}"/>
              </a:ext>
            </a:extLst>
          </p:cNvPr>
          <p:cNvSpPr>
            <a:spLocks noGrp="1"/>
          </p:cNvSpPr>
          <p:nvPr>
            <p:ph type="title"/>
          </p:nvPr>
        </p:nvSpPr>
        <p:spPr>
          <a:xfrm>
            <a:off x="344621" y="188732"/>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719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638AE9F-CAA5-8E4C-B45F-ECC862916A61}"/>
              </a:ext>
            </a:extLst>
          </p:cNvPr>
          <p:cNvSpPr>
            <a:spLocks noGrp="1"/>
          </p:cNvSpPr>
          <p:nvPr>
            <p:ph type="title"/>
          </p:nvPr>
        </p:nvSpPr>
        <p:spPr>
          <a:xfrm>
            <a:off x="344621" y="188732"/>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FE52D6F9-7623-4047-86FA-84077042F186}"/>
              </a:ext>
            </a:extLst>
          </p:cNvPr>
          <p:cNvSpPr>
            <a:spLocks noGrp="1"/>
          </p:cNvSpPr>
          <p:nvPr>
            <p:ph type="body" sz="quarter" idx="12"/>
          </p:nvPr>
        </p:nvSpPr>
        <p:spPr>
          <a:xfrm>
            <a:off x="499138" y="818008"/>
            <a:ext cx="8386957" cy="3701526"/>
          </a:xfrm>
          <a:prstGeom prst="rect">
            <a:avLst/>
          </a:prstGeom>
        </p:spPr>
        <p:txBody>
          <a:bodyPr anchor="ctr">
            <a:normAutofit/>
          </a:bodyPr>
          <a:lstStyle>
            <a:lvl1pPr marL="0" indent="0">
              <a:spcBef>
                <a:spcPts val="0"/>
              </a:spcBef>
              <a:spcAft>
                <a:spcPts val="1200"/>
              </a:spcAft>
              <a:buNone/>
              <a:defRPr sz="1800"/>
            </a:lvl1pPr>
            <a:lvl2pPr marL="742893" indent="-285728">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077" indent="-228582">
              <a:spcBef>
                <a:spcPts val="0"/>
              </a:spcBef>
              <a:spcAft>
                <a:spcPts val="1200"/>
              </a:spcAft>
              <a:buClr>
                <a:schemeClr val="tx1">
                  <a:lumMod val="60000"/>
                  <a:lumOff val="40000"/>
                </a:schemeClr>
              </a:buClr>
              <a:buFont typeface="Arial" panose="020B0604020202020204" pitchFamily="34" charset="0"/>
              <a:buChar char="•"/>
              <a:defRPr sz="1400"/>
            </a:lvl4pPr>
            <a:lvl5pPr marL="2057242" indent="-228582">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7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mp; Content Middle">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73142A95-554C-044B-AC5F-4604D6CD48A5}"/>
              </a:ext>
            </a:extLst>
          </p:cNvPr>
          <p:cNvSpPr>
            <a:spLocks noGrp="1"/>
          </p:cNvSpPr>
          <p:nvPr>
            <p:ph type="title"/>
          </p:nvPr>
        </p:nvSpPr>
        <p:spPr>
          <a:xfrm>
            <a:off x="495014" y="2303282"/>
            <a:ext cx="1993804" cy="536936"/>
          </a:xfrm>
          <a:prstGeom prst="rect">
            <a:avLst/>
          </a:prstGeom>
        </p:spPr>
        <p:txBody>
          <a:bodyPr vert="horz" anchor="ctr"/>
          <a:lstStyle>
            <a:lvl1pPr algn="r">
              <a:defRPr sz="2200" b="1" i="0">
                <a:solidFill>
                  <a:schemeClr val="tx1"/>
                </a:solidFill>
                <a:latin typeface="+mj-lt"/>
                <a:cs typeface="Arial" panose="020B06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FDF4783D-421C-404F-9EE1-422CF876EFCC}"/>
              </a:ext>
            </a:extLst>
          </p:cNvPr>
          <p:cNvSpPr>
            <a:spLocks noGrp="1"/>
          </p:cNvSpPr>
          <p:nvPr>
            <p:ph type="body" sz="quarter" idx="12"/>
          </p:nvPr>
        </p:nvSpPr>
        <p:spPr>
          <a:xfrm>
            <a:off x="2818828" y="2371679"/>
            <a:ext cx="6067267" cy="369332"/>
          </a:xfrm>
          <a:prstGeom prst="rect">
            <a:avLst/>
          </a:prstGeom>
          <a:gradFill>
            <a:gsLst>
              <a:gs pos="1000">
                <a:schemeClr val="bg1">
                  <a:lumMod val="65000"/>
                </a:schemeClr>
              </a:gs>
              <a:gs pos="1000">
                <a:schemeClr val="bg1">
                  <a:lumMod val="65000"/>
                  <a:alpha val="0"/>
                </a:schemeClr>
              </a:gs>
            </a:gsLst>
            <a:lin ang="0" scaled="0"/>
          </a:gradFill>
        </p:spPr>
        <p:txBody>
          <a:bodyPr anchor="ctr">
            <a:spAutoFit/>
          </a:bodyPr>
          <a:lstStyle>
            <a:lvl1pPr marL="91433" indent="0">
              <a:spcBef>
                <a:spcPts val="0"/>
              </a:spcBef>
              <a:spcAft>
                <a:spcPts val="1200"/>
              </a:spcAft>
              <a:buNone/>
              <a:defRPr sz="1800"/>
            </a:lvl1pPr>
            <a:lvl2pPr marL="742893" indent="-285728">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077" indent="-228582">
              <a:spcBef>
                <a:spcPts val="0"/>
              </a:spcBef>
              <a:spcAft>
                <a:spcPts val="1200"/>
              </a:spcAft>
              <a:buClr>
                <a:schemeClr val="tx1">
                  <a:lumMod val="60000"/>
                  <a:lumOff val="40000"/>
                </a:schemeClr>
              </a:buClr>
              <a:buFont typeface="Arial" panose="020B0604020202020204" pitchFamily="34" charset="0"/>
              <a:buChar char="•"/>
              <a:defRPr sz="1400"/>
            </a:lvl4pPr>
            <a:lvl5pPr marL="2057242" indent="-228582">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p:txBody>
      </p:sp>
    </p:spTree>
    <p:extLst>
      <p:ext uri="{BB962C8B-B14F-4D97-AF65-F5344CB8AC3E}">
        <p14:creationId xmlns:p14="http://schemas.microsoft.com/office/powerpoint/2010/main" val="93788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op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E907BB-7BF2-7E4A-B9C7-4A7E0898F3A6}"/>
              </a:ext>
            </a:extLst>
          </p:cNvPr>
          <p:cNvSpPr/>
          <p:nvPr userDrawn="1"/>
        </p:nvSpPr>
        <p:spPr bwMode="auto">
          <a:xfrm>
            <a:off x="0" y="0"/>
            <a:ext cx="9144000" cy="914400"/>
          </a:xfrm>
          <a:prstGeom prst="rect">
            <a:avLst/>
          </a:prstGeom>
          <a:gradFill>
            <a:gsLst>
              <a:gs pos="0">
                <a:schemeClr val="tx1"/>
              </a:gs>
              <a:gs pos="100000">
                <a:schemeClr val="tx1">
                  <a:alpha val="74000"/>
                </a:schemeClr>
              </a:gs>
            </a:gsLst>
            <a:lin ang="2400000" scaled="0"/>
          </a:gradFill>
          <a:ln w="6350" cap="sq" algn="ctr">
            <a:noFill/>
            <a:miter lim="800000"/>
            <a:headEnd/>
            <a:tailEnd/>
          </a:ln>
          <a:effectLst/>
        </p:spPr>
        <p:txBody>
          <a:bodyPr wrap="none" rtlCol="0" anchor="ctr"/>
          <a:lstStyle/>
          <a:p>
            <a:pPr algn="ctr"/>
            <a:endParaRPr lang="en-US" sz="819" dirty="0">
              <a:solidFill>
                <a:schemeClr val="tx1">
                  <a:lumMod val="75000"/>
                  <a:lumOff val="25000"/>
                </a:schemeClr>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B64F754E-E46E-D940-B16F-BA4D10F57027}"/>
              </a:ext>
            </a:extLst>
          </p:cNvPr>
          <p:cNvSpPr>
            <a:spLocks noGrp="1"/>
          </p:cNvSpPr>
          <p:nvPr>
            <p:ph type="title"/>
          </p:nvPr>
        </p:nvSpPr>
        <p:spPr>
          <a:xfrm>
            <a:off x="289621" y="188732"/>
            <a:ext cx="8564758" cy="536936"/>
          </a:xfrm>
          <a:prstGeom prst="rect">
            <a:avLst/>
          </a:prstGeom>
        </p:spPr>
        <p:txBody>
          <a:bodyPr vert="horz" anchor="ct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61416236-7569-1640-B877-2051B8607B5E}"/>
              </a:ext>
            </a:extLst>
          </p:cNvPr>
          <p:cNvSpPr>
            <a:spLocks noGrp="1"/>
          </p:cNvSpPr>
          <p:nvPr>
            <p:ph type="body" sz="quarter" idx="12"/>
          </p:nvPr>
        </p:nvSpPr>
        <p:spPr>
          <a:xfrm>
            <a:off x="499138" y="1237534"/>
            <a:ext cx="8386957" cy="3130540"/>
          </a:xfrm>
          <a:prstGeom prst="rect">
            <a:avLst/>
          </a:prstGeom>
        </p:spPr>
        <p:txBody>
          <a:bodyPr anchor="ctr">
            <a:normAutofit/>
          </a:bodyPr>
          <a:lstStyle>
            <a:lvl1pPr marL="0" indent="0">
              <a:spcBef>
                <a:spcPts val="0"/>
              </a:spcBef>
              <a:spcAft>
                <a:spcPts val="1200"/>
              </a:spcAft>
              <a:buNone/>
              <a:defRPr sz="1800">
                <a:latin typeface="+mn-lt"/>
              </a:defRPr>
            </a:lvl1pPr>
            <a:lvl2pPr marL="742893" indent="-285728">
              <a:spcBef>
                <a:spcPts val="0"/>
              </a:spcBef>
              <a:spcAft>
                <a:spcPts val="1200"/>
              </a:spcAft>
              <a:buClr>
                <a:schemeClr val="tx1">
                  <a:lumMod val="60000"/>
                  <a:lumOff val="40000"/>
                </a:schemeClr>
              </a:buClr>
              <a:buFont typeface="Arial" panose="020B0604020202020204" pitchFamily="34" charset="0"/>
              <a:buChar char="•"/>
              <a:defRPr sz="1600">
                <a:latin typeface="+mn-lt"/>
              </a:defRPr>
            </a:lvl2pPr>
            <a:lvl3pPr>
              <a:spcBef>
                <a:spcPts val="0"/>
              </a:spcBef>
              <a:spcAft>
                <a:spcPts val="1200"/>
              </a:spcAft>
              <a:buClr>
                <a:schemeClr val="tx1">
                  <a:lumMod val="60000"/>
                  <a:lumOff val="40000"/>
                </a:schemeClr>
              </a:buClr>
              <a:defRPr sz="1400">
                <a:latin typeface="+mn-lt"/>
              </a:defRPr>
            </a:lvl3pPr>
            <a:lvl4pPr marL="1600077" indent="-228582">
              <a:spcBef>
                <a:spcPts val="0"/>
              </a:spcBef>
              <a:spcAft>
                <a:spcPts val="1200"/>
              </a:spcAft>
              <a:buClr>
                <a:schemeClr val="tx1">
                  <a:lumMod val="60000"/>
                  <a:lumOff val="40000"/>
                </a:schemeClr>
              </a:buClr>
              <a:buFont typeface="Arial" panose="020B0604020202020204" pitchFamily="34" charset="0"/>
              <a:buChar char="•"/>
              <a:defRPr sz="1400">
                <a:latin typeface="+mn-lt"/>
              </a:defRPr>
            </a:lvl4pPr>
            <a:lvl5pPr marL="2057242" indent="-228582">
              <a:spcBef>
                <a:spcPts val="0"/>
              </a:spcBef>
              <a:spcAft>
                <a:spcPts val="1200"/>
              </a:spcAft>
              <a:buClr>
                <a:schemeClr val="tx1">
                  <a:lumMod val="60000"/>
                  <a:lumOff val="40000"/>
                </a:schemeClr>
              </a:buClr>
              <a:buFont typeface="Arial" panose="020B0604020202020204" pitchFamily="34" charset="0"/>
              <a:buChar char="•"/>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924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mage &amp;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DC38E9-CFC5-1049-B819-5ED0B8996A2E}"/>
              </a:ext>
            </a:extLst>
          </p:cNvPr>
          <p:cNvSpPr/>
          <p:nvPr userDrawn="1"/>
        </p:nvSpPr>
        <p:spPr bwMode="auto">
          <a:xfrm>
            <a:off x="0" y="-3"/>
            <a:ext cx="1828800" cy="5143503"/>
          </a:xfrm>
          <a:prstGeom prst="rect">
            <a:avLst/>
          </a:prstGeom>
          <a:solidFill>
            <a:schemeClr val="tx1"/>
          </a:solidFill>
          <a:ln w="6350" cap="sq" algn="ctr">
            <a:noFill/>
            <a:miter lim="800000"/>
            <a:headEnd/>
            <a:tailEnd/>
          </a:ln>
          <a:effectLst/>
        </p:spPr>
        <p:txBody>
          <a:bodyPr wrap="none" rtlCol="0" anchor="ctr"/>
          <a:lstStyle/>
          <a:p>
            <a:pPr algn="ctr"/>
            <a:endParaRPr lang="en-US" sz="819" dirty="0">
              <a:solidFill>
                <a:schemeClr val="tx1">
                  <a:lumMod val="75000"/>
                  <a:lumOff val="25000"/>
                </a:schemeClr>
              </a:solidFill>
              <a:latin typeface="+mn-lt"/>
              <a:cs typeface="Arial" panose="020B0604020202020204" pitchFamily="34" charset="0"/>
            </a:endParaRPr>
          </a:p>
        </p:txBody>
      </p:sp>
      <p:pic>
        <p:nvPicPr>
          <p:cNvPr id="11" name="Picture 10">
            <a:extLst>
              <a:ext uri="{FF2B5EF4-FFF2-40B4-BE49-F238E27FC236}">
                <a16:creationId xmlns:a16="http://schemas.microsoft.com/office/drawing/2014/main" id="{403E0F8A-406E-1D41-B787-FFA644FEE2D9}"/>
              </a:ext>
            </a:extLst>
          </p:cNvPr>
          <p:cNvPicPr>
            <a:picLocks noChangeAspect="1"/>
          </p:cNvPicPr>
          <p:nvPr userDrawn="1"/>
        </p:nvPicPr>
        <p:blipFill>
          <a:blip r:embed="rId2"/>
          <a:srcRect/>
          <a:stretch/>
        </p:blipFill>
        <p:spPr>
          <a:xfrm>
            <a:off x="-1" y="-3"/>
            <a:ext cx="1828800" cy="1828800"/>
          </a:xfrm>
          <a:prstGeom prst="rect">
            <a:avLst/>
          </a:prstGeom>
        </p:spPr>
      </p:pic>
      <p:sp>
        <p:nvSpPr>
          <p:cNvPr id="8" name="Picture Placeholder 3">
            <a:extLst>
              <a:ext uri="{FF2B5EF4-FFF2-40B4-BE49-F238E27FC236}">
                <a16:creationId xmlns:a16="http://schemas.microsoft.com/office/drawing/2014/main" id="{81B0595B-6707-D142-BA3A-5684C9CF6F33}"/>
              </a:ext>
            </a:extLst>
          </p:cNvPr>
          <p:cNvSpPr>
            <a:spLocks noGrp="1" noChangeAspect="1"/>
          </p:cNvSpPr>
          <p:nvPr>
            <p:ph type="pic" sz="quarter" idx="11" hasCustomPrompt="1"/>
          </p:nvPr>
        </p:nvSpPr>
        <p:spPr>
          <a:xfrm>
            <a:off x="-1" y="-4"/>
            <a:ext cx="1828800" cy="1828800"/>
          </a:xfrm>
          <a:prstGeom prst="rect">
            <a:avLst/>
          </a:prstGeom>
          <a:noFill/>
        </p:spPr>
        <p:txBody>
          <a:bodyPr/>
          <a:lstStyle>
            <a:lvl1pPr marL="0" indent="0" algn="ctr">
              <a:buNone/>
              <a:defRPr sz="1000">
                <a:solidFill>
                  <a:schemeClr val="bg2"/>
                </a:solidFill>
              </a:defRPr>
            </a:lvl1pPr>
          </a:lstStyle>
          <a:p>
            <a:r>
              <a:rPr lang="en-US"/>
              <a:t>Add a SQUARE photo </a:t>
            </a:r>
          </a:p>
        </p:txBody>
      </p:sp>
      <p:sp>
        <p:nvSpPr>
          <p:cNvPr id="9" name="Title 4">
            <a:extLst>
              <a:ext uri="{FF2B5EF4-FFF2-40B4-BE49-F238E27FC236}">
                <a16:creationId xmlns:a16="http://schemas.microsoft.com/office/drawing/2014/main" id="{D29CF1B9-AB3C-1F46-BF52-6B4E42AB1410}"/>
              </a:ext>
            </a:extLst>
          </p:cNvPr>
          <p:cNvSpPr>
            <a:spLocks noGrp="1"/>
          </p:cNvSpPr>
          <p:nvPr>
            <p:ph type="title" hasCustomPrompt="1"/>
          </p:nvPr>
        </p:nvSpPr>
        <p:spPr>
          <a:xfrm>
            <a:off x="162187" y="2003691"/>
            <a:ext cx="1508484" cy="958714"/>
          </a:xfrm>
          <a:prstGeom prst="rect">
            <a:avLst/>
          </a:prstGeom>
        </p:spPr>
        <p:txBody>
          <a:bodyPr vert="horz" anchor="b">
            <a:normAutofit/>
          </a:bodyPr>
          <a:lstStyle>
            <a:lvl1pPr algn="l">
              <a:defRPr sz="1800" b="1" i="0">
                <a:solidFill>
                  <a:schemeClr val="bg1"/>
                </a:solidFill>
                <a:latin typeface="+mj-lt"/>
                <a:cs typeface="Arial" panose="020B0604020202020204" pitchFamily="34" charset="0"/>
              </a:defRPr>
            </a:lvl1pPr>
          </a:lstStyle>
          <a:p>
            <a:r>
              <a:rPr lang="en-US" dirty="0"/>
              <a:t>Heading</a:t>
            </a:r>
          </a:p>
        </p:txBody>
      </p:sp>
      <p:sp>
        <p:nvSpPr>
          <p:cNvPr id="10" name="Text Placeholder 3">
            <a:extLst>
              <a:ext uri="{FF2B5EF4-FFF2-40B4-BE49-F238E27FC236}">
                <a16:creationId xmlns:a16="http://schemas.microsoft.com/office/drawing/2014/main" id="{1B4F5CC1-60F4-EA49-A3B4-0386B7BF7A34}"/>
              </a:ext>
            </a:extLst>
          </p:cNvPr>
          <p:cNvSpPr>
            <a:spLocks noGrp="1"/>
          </p:cNvSpPr>
          <p:nvPr>
            <p:ph type="body" sz="quarter" idx="12"/>
          </p:nvPr>
        </p:nvSpPr>
        <p:spPr>
          <a:xfrm>
            <a:off x="162187" y="3048805"/>
            <a:ext cx="1508484" cy="1209928"/>
          </a:xfrm>
          <a:prstGeom prst="rect">
            <a:avLst/>
          </a:prstGeom>
        </p:spPr>
        <p:txBody>
          <a:bodyPr vert="horz" anchor="t">
            <a:normAutofit/>
          </a:bodyPr>
          <a:lstStyle>
            <a:lvl1pPr marL="0" indent="0" algn="l">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165" indent="-182866"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14" name="Text Placeholder 2">
            <a:extLst>
              <a:ext uri="{FF2B5EF4-FFF2-40B4-BE49-F238E27FC236}">
                <a16:creationId xmlns:a16="http://schemas.microsoft.com/office/drawing/2014/main" id="{AD48430D-78F2-2C44-8214-1A4756AAAE78}"/>
              </a:ext>
            </a:extLst>
          </p:cNvPr>
          <p:cNvSpPr>
            <a:spLocks noGrp="1"/>
          </p:cNvSpPr>
          <p:nvPr>
            <p:ph type="body" sz="quarter" idx="13"/>
          </p:nvPr>
        </p:nvSpPr>
        <p:spPr>
          <a:xfrm>
            <a:off x="2213811" y="365760"/>
            <a:ext cx="6672283" cy="4096512"/>
          </a:xfrm>
          <a:prstGeom prst="rect">
            <a:avLst/>
          </a:prstGeom>
        </p:spPr>
        <p:txBody>
          <a:bodyPr anchor="ctr">
            <a:normAutofit/>
          </a:bodyPr>
          <a:lstStyle>
            <a:lvl1pPr marL="0" indent="0">
              <a:spcBef>
                <a:spcPts val="0"/>
              </a:spcBef>
              <a:spcAft>
                <a:spcPts val="1200"/>
              </a:spcAft>
              <a:buNone/>
              <a:defRPr sz="1800"/>
            </a:lvl1pPr>
            <a:lvl2pPr marL="742893" indent="-285728">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077" indent="-228582">
              <a:spcBef>
                <a:spcPts val="0"/>
              </a:spcBef>
              <a:spcAft>
                <a:spcPts val="1200"/>
              </a:spcAft>
              <a:buClr>
                <a:schemeClr val="tx1">
                  <a:lumMod val="60000"/>
                  <a:lumOff val="40000"/>
                </a:schemeClr>
              </a:buClr>
              <a:buFont typeface="Arial" panose="020B0604020202020204" pitchFamily="34" charset="0"/>
              <a:buChar char="•"/>
              <a:defRPr sz="1400"/>
            </a:lvl4pPr>
            <a:lvl5pPr marL="2057242" indent="-228582">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704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D84A06-13D5-2B4C-ADE6-055509CEBFA6}"/>
              </a:ext>
            </a:extLst>
          </p:cNvPr>
          <p:cNvSpPr/>
          <p:nvPr userDrawn="1"/>
        </p:nvSpPr>
        <p:spPr bwMode="auto">
          <a:xfrm>
            <a:off x="275008" y="0"/>
            <a:ext cx="2756951" cy="5143500"/>
          </a:xfrm>
          <a:prstGeom prst="rect">
            <a:avLst/>
          </a:prstGeom>
          <a:solidFill>
            <a:schemeClr val="tx1"/>
          </a:solidFill>
          <a:ln w="6350" cap="sq" algn="ctr">
            <a:noFill/>
            <a:miter lim="800000"/>
            <a:headEnd/>
            <a:tailEnd/>
          </a:ln>
          <a:effectLst/>
        </p:spPr>
        <p:txBody>
          <a:bodyPr wrap="none" rtlCol="0" anchor="ctr"/>
          <a:lstStyle/>
          <a:p>
            <a:pPr algn="ctr"/>
            <a:endParaRPr lang="en-US" sz="819" dirty="0">
              <a:solidFill>
                <a:schemeClr val="tx1">
                  <a:lumMod val="75000"/>
                  <a:lumOff val="25000"/>
                </a:schemeClr>
              </a:solidFill>
              <a:latin typeface="+mn-lt"/>
              <a:cs typeface="Arial" panose="020B0604020202020204" pitchFamily="34" charset="0"/>
            </a:endParaRPr>
          </a:p>
        </p:txBody>
      </p:sp>
      <p:sp>
        <p:nvSpPr>
          <p:cNvPr id="6" name="Title 4">
            <a:extLst>
              <a:ext uri="{FF2B5EF4-FFF2-40B4-BE49-F238E27FC236}">
                <a16:creationId xmlns:a16="http://schemas.microsoft.com/office/drawing/2014/main" id="{C9689A43-C72E-0146-B059-5926C1CDFD13}"/>
              </a:ext>
            </a:extLst>
          </p:cNvPr>
          <p:cNvSpPr>
            <a:spLocks noGrp="1"/>
          </p:cNvSpPr>
          <p:nvPr>
            <p:ph type="title"/>
          </p:nvPr>
        </p:nvSpPr>
        <p:spPr>
          <a:xfrm>
            <a:off x="481261" y="1489993"/>
            <a:ext cx="2344439" cy="797521"/>
          </a:xfrm>
          <a:prstGeom prst="rect">
            <a:avLst/>
          </a:prstGeom>
        </p:spPr>
        <p:txBody>
          <a:bodyPr vert="horz" anchor="b">
            <a:normAutofit/>
          </a:bodyPr>
          <a:lstStyle>
            <a:lvl1pPr algn="r">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7" name="Text Placeholder 3">
            <a:extLst>
              <a:ext uri="{FF2B5EF4-FFF2-40B4-BE49-F238E27FC236}">
                <a16:creationId xmlns:a16="http://schemas.microsoft.com/office/drawing/2014/main" id="{B5E12B42-79D6-5043-AF11-605F5107F54F}"/>
              </a:ext>
            </a:extLst>
          </p:cNvPr>
          <p:cNvSpPr>
            <a:spLocks noGrp="1"/>
          </p:cNvSpPr>
          <p:nvPr>
            <p:ph type="body" sz="quarter" idx="11"/>
          </p:nvPr>
        </p:nvSpPr>
        <p:spPr>
          <a:xfrm>
            <a:off x="481261" y="2503199"/>
            <a:ext cx="2344439" cy="1188268"/>
          </a:xfrm>
          <a:prstGeom prst="rect">
            <a:avLst/>
          </a:prstGeom>
        </p:spPr>
        <p:txBody>
          <a:bodyPr vert="horz" anchor="t">
            <a:normAutofit/>
          </a:bodyPr>
          <a:lstStyle>
            <a:lvl1pPr marL="0" indent="0" algn="r">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165" indent="-182866"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8" name="Rectangle 7">
            <a:extLst>
              <a:ext uri="{FF2B5EF4-FFF2-40B4-BE49-F238E27FC236}">
                <a16:creationId xmlns:a16="http://schemas.microsoft.com/office/drawing/2014/main" id="{312CC06A-53BF-7848-9653-FFECFEA0EF03}"/>
              </a:ext>
            </a:extLst>
          </p:cNvPr>
          <p:cNvSpPr/>
          <p:nvPr userDrawn="1"/>
        </p:nvSpPr>
        <p:spPr bwMode="auto">
          <a:xfrm>
            <a:off x="990025" y="2385520"/>
            <a:ext cx="1746504" cy="56993"/>
          </a:xfrm>
          <a:prstGeom prst="rect">
            <a:avLst/>
          </a:prstGeom>
          <a:solidFill>
            <a:schemeClr val="bg1">
              <a:lumMod val="50000"/>
              <a:alpha val="57000"/>
            </a:schemeClr>
          </a:solidFill>
          <a:ln w="6350" cap="sq" algn="ctr">
            <a:noFill/>
            <a:miter lim="800000"/>
            <a:headEnd/>
            <a:tailEnd/>
          </a:ln>
          <a:effectLst/>
        </p:spPr>
        <p:txBody>
          <a:bodyPr wrap="none" rtlCol="0" anchor="ctr"/>
          <a:lstStyle/>
          <a:p>
            <a:pPr algn="ctr"/>
            <a:endParaRPr lang="en-US" sz="819" dirty="0">
              <a:solidFill>
                <a:schemeClr val="tx1">
                  <a:lumMod val="75000"/>
                  <a:lumOff val="25000"/>
                </a:schemeClr>
              </a:solidFill>
              <a:latin typeface="+mn-lt"/>
              <a:cs typeface="Arial" panose="020B0604020202020204" pitchFamily="34" charset="0"/>
            </a:endParaRPr>
          </a:p>
        </p:txBody>
      </p:sp>
      <p:sp>
        <p:nvSpPr>
          <p:cNvPr id="12" name="Text Placeholder 2">
            <a:extLst>
              <a:ext uri="{FF2B5EF4-FFF2-40B4-BE49-F238E27FC236}">
                <a16:creationId xmlns:a16="http://schemas.microsoft.com/office/drawing/2014/main" id="{CB22DA12-0B07-5E49-81FA-8A4008CE1688}"/>
              </a:ext>
            </a:extLst>
          </p:cNvPr>
          <p:cNvSpPr>
            <a:spLocks noGrp="1"/>
          </p:cNvSpPr>
          <p:nvPr>
            <p:ph type="body" sz="quarter" idx="13"/>
          </p:nvPr>
        </p:nvSpPr>
        <p:spPr>
          <a:xfrm>
            <a:off x="3320716" y="405636"/>
            <a:ext cx="5510378" cy="4056636"/>
          </a:xfrm>
          <a:prstGeom prst="rect">
            <a:avLst/>
          </a:prstGeom>
        </p:spPr>
        <p:txBody>
          <a:bodyPr anchor="ctr">
            <a:normAutofit/>
          </a:bodyPr>
          <a:lstStyle>
            <a:lvl1pPr marL="0" indent="0">
              <a:spcBef>
                <a:spcPts val="0"/>
              </a:spcBef>
              <a:spcAft>
                <a:spcPts val="1200"/>
              </a:spcAft>
              <a:buNone/>
              <a:defRPr sz="1800"/>
            </a:lvl1pPr>
            <a:lvl2pPr marL="742893" indent="-285728">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077" indent="-228582">
              <a:spcBef>
                <a:spcPts val="0"/>
              </a:spcBef>
              <a:spcAft>
                <a:spcPts val="1200"/>
              </a:spcAft>
              <a:buClr>
                <a:schemeClr val="tx1">
                  <a:lumMod val="60000"/>
                  <a:lumOff val="40000"/>
                </a:schemeClr>
              </a:buClr>
              <a:buFont typeface="Arial" panose="020B0604020202020204" pitchFamily="34" charset="0"/>
              <a:buChar char="•"/>
              <a:defRPr sz="1400"/>
            </a:lvl4pPr>
            <a:lvl5pPr marL="2057242" indent="-228582">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570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Content Middle">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73142A95-554C-044B-AC5F-4604D6CD48A5}"/>
              </a:ext>
            </a:extLst>
          </p:cNvPr>
          <p:cNvSpPr>
            <a:spLocks noGrp="1"/>
          </p:cNvSpPr>
          <p:nvPr>
            <p:ph type="title"/>
          </p:nvPr>
        </p:nvSpPr>
        <p:spPr>
          <a:xfrm>
            <a:off x="495014" y="2303282"/>
            <a:ext cx="1993804" cy="536936"/>
          </a:xfrm>
          <a:prstGeom prst="rect">
            <a:avLst/>
          </a:prstGeom>
        </p:spPr>
        <p:txBody>
          <a:bodyPr vert="horz" anchor="ctr"/>
          <a:lstStyle>
            <a:lvl1pPr algn="r">
              <a:defRPr sz="2200" b="1" i="0">
                <a:solidFill>
                  <a:schemeClr val="tx1"/>
                </a:solidFill>
                <a:latin typeface="+mj-lt"/>
                <a:cs typeface="Arial" panose="020B06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8788CBB9-7C5C-5746-BE83-2B226ED587C6}"/>
              </a:ext>
            </a:extLst>
          </p:cNvPr>
          <p:cNvSpPr>
            <a:spLocks noGrp="1"/>
          </p:cNvSpPr>
          <p:nvPr>
            <p:ph type="body" sz="quarter" idx="12"/>
          </p:nvPr>
        </p:nvSpPr>
        <p:spPr>
          <a:xfrm>
            <a:off x="2818827" y="2371679"/>
            <a:ext cx="6067267" cy="369332"/>
          </a:xfrm>
          <a:prstGeom prst="rect">
            <a:avLst/>
          </a:prstGeom>
          <a:gradFill>
            <a:gsLst>
              <a:gs pos="1000">
                <a:schemeClr val="bg1">
                  <a:lumMod val="60000"/>
                  <a:lumOff val="40000"/>
                </a:schemeClr>
              </a:gs>
              <a:gs pos="1000">
                <a:schemeClr val="bg1">
                  <a:lumMod val="60000"/>
                  <a:lumOff val="40000"/>
                  <a:alpha val="0"/>
                </a:schemeClr>
              </a:gs>
            </a:gsLst>
            <a:lin ang="0" scaled="0"/>
          </a:gradFill>
        </p:spPr>
        <p:txBody>
          <a:bodyPr anchor="ctr">
            <a:spAutoFit/>
          </a:bodyPr>
          <a:lstStyle>
            <a:lvl1pPr marL="9144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p:txBody>
      </p:sp>
    </p:spTree>
    <p:extLst>
      <p:ext uri="{BB962C8B-B14F-4D97-AF65-F5344CB8AC3E}">
        <p14:creationId xmlns:p14="http://schemas.microsoft.com/office/powerpoint/2010/main" val="418640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Large Image &amp; Bullet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553CE7FA-AC2D-3348-BFDD-3E0369880E79}"/>
              </a:ext>
            </a:extLst>
          </p:cNvPr>
          <p:cNvSpPr>
            <a:spLocks noGrp="1" noChangeAspect="1"/>
          </p:cNvSpPr>
          <p:nvPr>
            <p:ph type="pic" sz="quarter" idx="12" hasCustomPrompt="1"/>
          </p:nvPr>
        </p:nvSpPr>
        <p:spPr>
          <a:xfrm>
            <a:off x="274386" y="-4"/>
            <a:ext cx="5143504" cy="5143504"/>
          </a:xfrm>
          <a:prstGeom prst="rect">
            <a:avLst/>
          </a:prstGeom>
          <a:solidFill>
            <a:schemeClr val="bg1">
              <a:lumMod val="85000"/>
            </a:schemeClr>
          </a:solidFill>
        </p:spPr>
        <p:txBody>
          <a:bodyPr/>
          <a:lstStyle>
            <a:lvl1pPr marL="0" marR="0" indent="0" algn="ctr" defTabSz="457165" rtl="0" eaLnBrk="1" fontAlgn="auto" latinLnBrk="0" hangingPunct="1">
              <a:lnSpc>
                <a:spcPct val="100000"/>
              </a:lnSpc>
              <a:spcBef>
                <a:spcPct val="20000"/>
              </a:spcBef>
              <a:spcAft>
                <a:spcPts val="0"/>
              </a:spcAft>
              <a:buClrTx/>
              <a:buSzTx/>
              <a:buFont typeface="Arial"/>
              <a:buNone/>
              <a:tabLst/>
              <a:defRPr sz="1600">
                <a:solidFill>
                  <a:schemeClr val="tx1"/>
                </a:solidFill>
              </a:defRPr>
            </a:lvl1pPr>
          </a:lstStyle>
          <a:p>
            <a:pPr marL="0" marR="0" lvl="0" indent="0" algn="ctr" defTabSz="457165" rtl="0" eaLnBrk="1" fontAlgn="auto" latinLnBrk="0" hangingPunct="1">
              <a:lnSpc>
                <a:spcPct val="100000"/>
              </a:lnSpc>
              <a:spcBef>
                <a:spcPct val="20000"/>
              </a:spcBef>
              <a:spcAft>
                <a:spcPts val="0"/>
              </a:spcAft>
              <a:buClrTx/>
              <a:buSzTx/>
              <a:buFont typeface="Arial"/>
              <a:buNone/>
              <a:tabLst/>
              <a:defRPr/>
            </a:pPr>
            <a:r>
              <a:rPr lang="en-US"/>
              <a:t>Add a SQUARE photo </a:t>
            </a:r>
          </a:p>
        </p:txBody>
      </p:sp>
      <p:sp>
        <p:nvSpPr>
          <p:cNvPr id="7" name="Text Placeholder 2">
            <a:extLst>
              <a:ext uri="{FF2B5EF4-FFF2-40B4-BE49-F238E27FC236}">
                <a16:creationId xmlns:a16="http://schemas.microsoft.com/office/drawing/2014/main" id="{FC1A4F0B-B90B-0C43-A39F-E1FDC5BC0429}"/>
              </a:ext>
            </a:extLst>
          </p:cNvPr>
          <p:cNvSpPr>
            <a:spLocks noGrp="1"/>
          </p:cNvSpPr>
          <p:nvPr>
            <p:ph type="body" sz="quarter" idx="13"/>
          </p:nvPr>
        </p:nvSpPr>
        <p:spPr>
          <a:xfrm>
            <a:off x="5862083" y="365760"/>
            <a:ext cx="2969011" cy="4096512"/>
          </a:xfrm>
          <a:prstGeom prst="rect">
            <a:avLst/>
          </a:prstGeom>
        </p:spPr>
        <p:txBody>
          <a:bodyPr anchor="ctr">
            <a:normAutofit/>
          </a:bodyPr>
          <a:lstStyle>
            <a:lvl1pPr marL="0" indent="0">
              <a:spcBef>
                <a:spcPts val="0"/>
              </a:spcBef>
              <a:spcAft>
                <a:spcPts val="1200"/>
              </a:spcAft>
              <a:buNone/>
              <a:defRPr sz="1800"/>
            </a:lvl1pPr>
            <a:lvl2pPr marL="742893" indent="-285728">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077" indent="-228582">
              <a:spcBef>
                <a:spcPts val="0"/>
              </a:spcBef>
              <a:spcAft>
                <a:spcPts val="1200"/>
              </a:spcAft>
              <a:buClr>
                <a:schemeClr val="tx1">
                  <a:lumMod val="60000"/>
                  <a:lumOff val="40000"/>
                </a:schemeClr>
              </a:buClr>
              <a:buFont typeface="Arial" panose="020B0604020202020204" pitchFamily="34" charset="0"/>
              <a:buChar char="•"/>
              <a:defRPr sz="1400"/>
            </a:lvl4pPr>
            <a:lvl5pPr marL="2057242" indent="-228582">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12">
            <a:extLst>
              <a:ext uri="{FF2B5EF4-FFF2-40B4-BE49-F238E27FC236}">
                <a16:creationId xmlns:a16="http://schemas.microsoft.com/office/drawing/2014/main" id="{707436C3-4A2B-304D-98DC-089565EF5B51}"/>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165"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rgbClr val="FFFFFF">
                    <a:alpha val="32000"/>
                  </a:srgb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306585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mp; Content Center">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8AC097-82E3-034D-AB5C-3727404D3D11}"/>
              </a:ext>
            </a:extLst>
          </p:cNvPr>
          <p:cNvSpPr/>
          <p:nvPr userDrawn="1"/>
        </p:nvSpPr>
        <p:spPr bwMode="auto">
          <a:xfrm>
            <a:off x="1" y="-3"/>
            <a:ext cx="385011" cy="5143503"/>
          </a:xfrm>
          <a:prstGeom prst="rect">
            <a:avLst/>
          </a:prstGeom>
          <a:solidFill>
            <a:schemeClr val="bg1"/>
          </a:solidFill>
          <a:ln w="6350" cap="sq" algn="ctr">
            <a:noFill/>
            <a:miter lim="800000"/>
            <a:headEnd/>
            <a:tailEnd/>
          </a:ln>
          <a:effectLst/>
        </p:spPr>
        <p:txBody>
          <a:bodyPr wrap="none" rtlCol="0" anchor="ctr"/>
          <a:lstStyle/>
          <a:p>
            <a:pPr algn="ctr"/>
            <a:endParaRPr lang="en-US" sz="819"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B2F5E40-A5A7-DA45-9503-21286DF3AEC8}"/>
              </a:ext>
            </a:extLst>
          </p:cNvPr>
          <p:cNvSpPr/>
          <p:nvPr userDrawn="1"/>
        </p:nvSpPr>
        <p:spPr bwMode="auto">
          <a:xfrm>
            <a:off x="2835274" y="1150605"/>
            <a:ext cx="6308726" cy="2835275"/>
          </a:xfrm>
          <a:prstGeom prst="rect">
            <a:avLst/>
          </a:prstGeom>
          <a:solidFill>
            <a:schemeClr val="tx1"/>
          </a:solidFill>
          <a:ln w="6350" cap="sq" algn="ctr">
            <a:noFill/>
            <a:miter lim="800000"/>
            <a:headEnd/>
            <a:tailEnd/>
          </a:ln>
          <a:effectLst/>
        </p:spPr>
        <p:txBody>
          <a:bodyPr wrap="none" rtlCol="0" anchor="ctr"/>
          <a:lstStyle/>
          <a:p>
            <a:pPr algn="ctr"/>
            <a:endParaRPr lang="en-US" sz="819" dirty="0">
              <a:solidFill>
                <a:schemeClr val="tx1">
                  <a:lumMod val="75000"/>
                  <a:lumOff val="25000"/>
                </a:schemeClr>
              </a:solidFill>
              <a:latin typeface="+mn-lt"/>
              <a:cs typeface="Arial" panose="020B0604020202020204" pitchFamily="34" charset="0"/>
            </a:endParaRPr>
          </a:p>
        </p:txBody>
      </p:sp>
      <p:pic>
        <p:nvPicPr>
          <p:cNvPr id="9" name="Picture 8">
            <a:extLst>
              <a:ext uri="{FF2B5EF4-FFF2-40B4-BE49-F238E27FC236}">
                <a16:creationId xmlns:a16="http://schemas.microsoft.com/office/drawing/2014/main" id="{99140E17-BF2D-8443-AE90-D5436F6C17F2}"/>
              </a:ext>
            </a:extLst>
          </p:cNvPr>
          <p:cNvPicPr>
            <a:picLocks noChangeAspect="1"/>
          </p:cNvPicPr>
          <p:nvPr userDrawn="1"/>
        </p:nvPicPr>
        <p:blipFill>
          <a:blip r:embed="rId2"/>
          <a:srcRect/>
          <a:stretch/>
        </p:blipFill>
        <p:spPr>
          <a:xfrm>
            <a:off x="0" y="1150605"/>
            <a:ext cx="2835275" cy="2835275"/>
          </a:xfrm>
          <a:prstGeom prst="rect">
            <a:avLst/>
          </a:prstGeom>
        </p:spPr>
      </p:pic>
      <p:sp>
        <p:nvSpPr>
          <p:cNvPr id="6" name="Title 4"/>
          <p:cNvSpPr>
            <a:spLocks noGrp="1"/>
          </p:cNvSpPr>
          <p:nvPr>
            <p:ph type="title"/>
          </p:nvPr>
        </p:nvSpPr>
        <p:spPr>
          <a:xfrm>
            <a:off x="375684" y="1637414"/>
            <a:ext cx="2261190" cy="1857153"/>
          </a:xfrm>
          <a:prstGeom prst="rect">
            <a:avLst/>
          </a:prstGeom>
        </p:spPr>
        <p:txBody>
          <a:bodyPr vert="horz" anchor="ctr">
            <a:normAutofit/>
          </a:bodyPr>
          <a:lstStyle>
            <a:lvl1pPr algn="r">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8A9A3362-E2CC-4B49-AEA4-ABE0C1C7AFD0}"/>
              </a:ext>
            </a:extLst>
          </p:cNvPr>
          <p:cNvSpPr>
            <a:spLocks noGrp="1"/>
          </p:cNvSpPr>
          <p:nvPr>
            <p:ph type="body" sz="quarter" idx="13"/>
          </p:nvPr>
        </p:nvSpPr>
        <p:spPr>
          <a:xfrm>
            <a:off x="3033674" y="1285660"/>
            <a:ext cx="5797419" cy="2571320"/>
          </a:xfrm>
          <a:prstGeom prst="rect">
            <a:avLst/>
          </a:prstGeom>
        </p:spPr>
        <p:txBody>
          <a:bodyPr anchor="ctr">
            <a:normAutofit/>
          </a:bodyPr>
          <a:lstStyle>
            <a:lvl1pPr marL="0" indent="0">
              <a:spcBef>
                <a:spcPts val="0"/>
              </a:spcBef>
              <a:spcAft>
                <a:spcPts val="1200"/>
              </a:spcAft>
              <a:buNone/>
              <a:defRPr sz="1800">
                <a:solidFill>
                  <a:schemeClr val="bg1"/>
                </a:solidFill>
              </a:defRPr>
            </a:lvl1pPr>
            <a:lvl2pPr marL="742893" indent="-285728">
              <a:spcBef>
                <a:spcPts val="0"/>
              </a:spcBef>
              <a:spcAft>
                <a:spcPts val="1200"/>
              </a:spcAft>
              <a:buClr>
                <a:schemeClr val="tx1">
                  <a:lumMod val="60000"/>
                  <a:lumOff val="40000"/>
                </a:schemeClr>
              </a:buClr>
              <a:buFont typeface="Arial" panose="020B0604020202020204" pitchFamily="34" charset="0"/>
              <a:buChar char="•"/>
              <a:defRPr sz="1600">
                <a:solidFill>
                  <a:schemeClr val="bg1"/>
                </a:solidFill>
              </a:defRPr>
            </a:lvl2pPr>
            <a:lvl3pPr>
              <a:spcBef>
                <a:spcPts val="0"/>
              </a:spcBef>
              <a:spcAft>
                <a:spcPts val="1200"/>
              </a:spcAft>
              <a:buClr>
                <a:schemeClr val="tx1">
                  <a:lumMod val="60000"/>
                  <a:lumOff val="40000"/>
                </a:schemeClr>
              </a:buClr>
              <a:defRPr sz="1400">
                <a:solidFill>
                  <a:schemeClr val="bg1"/>
                </a:solidFill>
              </a:defRPr>
            </a:lvl3pPr>
            <a:lvl4pPr marL="1600077" indent="-228582">
              <a:spcBef>
                <a:spcPts val="0"/>
              </a:spcBef>
              <a:spcAft>
                <a:spcPts val="1200"/>
              </a:spcAft>
              <a:buClr>
                <a:schemeClr val="tx1">
                  <a:lumMod val="60000"/>
                  <a:lumOff val="40000"/>
                </a:schemeClr>
              </a:buClr>
              <a:buFont typeface="Arial" panose="020B0604020202020204" pitchFamily="34" charset="0"/>
              <a:buChar char="•"/>
              <a:defRPr sz="1400">
                <a:solidFill>
                  <a:schemeClr val="bg1"/>
                </a:solidFill>
              </a:defRPr>
            </a:lvl4pPr>
            <a:lvl5pPr marL="2057242" indent="-228582">
              <a:spcBef>
                <a:spcPts val="0"/>
              </a:spcBef>
              <a:spcAft>
                <a:spcPts val="1200"/>
              </a:spcAft>
              <a:buClr>
                <a:schemeClr val="tx1">
                  <a:lumMod val="60000"/>
                  <a:lumOff val="40000"/>
                </a:schemeClr>
              </a:buClr>
              <a:buFont typeface="Arial" panose="020B0604020202020204" pitchFamily="34" charset="0"/>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4255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pyright &amp; Log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2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Copyright &amp; Logo">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id="{A472F96D-C25B-7645-8364-A2170AE806AF}"/>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165"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374880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Copyright Only">
    <p:spTree>
      <p:nvGrpSpPr>
        <p:cNvPr id="1" name=""/>
        <p:cNvGrpSpPr/>
        <p:nvPr/>
      </p:nvGrpSpPr>
      <p:grpSpPr>
        <a:xfrm>
          <a:off x="0" y="0"/>
          <a:ext cx="0" cy="0"/>
          <a:chOff x="0" y="0"/>
          <a:chExt cx="0" cy="0"/>
        </a:xfrm>
      </p:grpSpPr>
      <p:sp>
        <p:nvSpPr>
          <p:cNvPr id="3" name="Text Box 12">
            <a:extLst>
              <a:ext uri="{FF2B5EF4-FFF2-40B4-BE49-F238E27FC236}">
                <a16:creationId xmlns:a16="http://schemas.microsoft.com/office/drawing/2014/main" id="{6784497C-D81A-5041-A17B-970443C4BFFB}"/>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165"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26026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Title and Content - Modr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6"/>
            <a:ext cx="9144000" cy="757165"/>
          </a:xfrm>
          <a:prstGeom prst="rect">
            <a:avLst/>
          </a:prstGeom>
        </p:spPr>
      </p:pic>
      <p:sp>
        <p:nvSpPr>
          <p:cNvPr id="11" name="Rectangle 5"/>
          <p:cNvSpPr txBox="1">
            <a:spLocks noChangeArrowheads="1"/>
          </p:cNvSpPr>
          <p:nvPr userDrawn="1"/>
        </p:nvSpPr>
        <p:spPr bwMode="gray">
          <a:xfrm>
            <a:off x="369940" y="4856850"/>
            <a:ext cx="803275" cy="167878"/>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33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33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8"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7338447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874"/>
            <a:fld id="{A5D3794B-289A-4A80-97D7-111025398D45}" type="datetimeFigureOut">
              <a:rPr lang="en-US" smtClean="0">
                <a:solidFill>
                  <a:prstClr val="black">
                    <a:lumMod val="95000"/>
                    <a:lumOff val="5000"/>
                  </a:prstClr>
                </a:solidFill>
              </a:rPr>
              <a:pPr defTabSz="342874"/>
              <a:t>1/10/2025</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pPr defTabSz="342874"/>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pPr defTabSz="342874"/>
            <a:fld id="{4FAB73BC-B049-4115-A692-8D63A059BFB8}" type="slidenum">
              <a:rPr lang="en-US" smtClean="0">
                <a:solidFill>
                  <a:prstClr val="black">
                    <a:lumMod val="95000"/>
                    <a:lumOff val="5000"/>
                  </a:prstClr>
                </a:solidFill>
              </a:rPr>
              <a:pPr defTabSz="342874"/>
              <a:t>‹#›</a:t>
            </a:fld>
            <a:endParaRPr lang="en-US" dirty="0">
              <a:solidFill>
                <a:prstClr val="black">
                  <a:lumMod val="95000"/>
                  <a:lumOff val="5000"/>
                </a:prstClr>
              </a:solidFill>
            </a:endParaRPr>
          </a:p>
        </p:txBody>
      </p:sp>
    </p:spTree>
    <p:extLst>
      <p:ext uri="{BB962C8B-B14F-4D97-AF65-F5344CB8AC3E}">
        <p14:creationId xmlns:p14="http://schemas.microsoft.com/office/powerpoint/2010/main" val="35780587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6"/>
            <a:ext cx="9144000" cy="757165"/>
          </a:xfrm>
          <a:prstGeom prst="rect">
            <a:avLst/>
          </a:prstGeom>
        </p:spPr>
      </p:pic>
      <p:sp>
        <p:nvSpPr>
          <p:cNvPr id="11" name="Rectangle 5"/>
          <p:cNvSpPr txBox="1">
            <a:spLocks noChangeArrowheads="1"/>
          </p:cNvSpPr>
          <p:nvPr userDrawn="1"/>
        </p:nvSpPr>
        <p:spPr bwMode="gray">
          <a:xfrm>
            <a:off x="369940" y="4856850"/>
            <a:ext cx="803275" cy="167878"/>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33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33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7599260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SR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3"/>
            <a:ext cx="9143996" cy="5143497"/>
          </a:xfrm>
          <a:prstGeom prst="rect">
            <a:avLst/>
          </a:prstGeom>
        </p:spPr>
      </p:pic>
      <p:sp>
        <p:nvSpPr>
          <p:cNvPr id="13" name="Rectangle 12"/>
          <p:cNvSpPr/>
          <p:nvPr userDrawn="1"/>
        </p:nvSpPr>
        <p:spPr bwMode="auto">
          <a:xfrm>
            <a:off x="3" y="2"/>
            <a:ext cx="9144000" cy="5143500"/>
          </a:xfrm>
          <a:prstGeom prst="rect">
            <a:avLst/>
          </a:prstGeom>
          <a:solidFill>
            <a:schemeClr val="bg1">
              <a:alpha val="45000"/>
            </a:schemeClr>
          </a:solidFill>
          <a:ln w="6350" cap="sq" algn="ctr">
            <a:noFill/>
            <a:miter lim="800000"/>
            <a:headEnd/>
            <a:tailEnd/>
          </a:ln>
          <a:effectLst/>
        </p:spPr>
        <p:txBody>
          <a:bodyPr wrap="none" rtlCol="0" anchor="ctr"/>
          <a:lstStyle/>
          <a:p>
            <a:pPr algn="ctr"/>
            <a:endParaRPr lang="en-US" sz="1800" dirty="0">
              <a:solidFill>
                <a:schemeClr val="tx1">
                  <a:lumMod val="75000"/>
                  <a:lumOff val="25000"/>
                </a:schemeClr>
              </a:solidFill>
              <a:latin typeface="Tahoma" pitchFamily="34" charset="0"/>
              <a:cs typeface="Tahoma" pitchFamily="34" charset="0"/>
            </a:endParaRPr>
          </a:p>
        </p:txBody>
      </p:sp>
      <p:sp>
        <p:nvSpPr>
          <p:cNvPr id="6" name="Title 1"/>
          <p:cNvSpPr>
            <a:spLocks noGrp="1"/>
          </p:cNvSpPr>
          <p:nvPr>
            <p:ph type="ctrTitle" hasCustomPrompt="1"/>
          </p:nvPr>
        </p:nvSpPr>
        <p:spPr>
          <a:xfrm>
            <a:off x="293914" y="2143125"/>
            <a:ext cx="8556172" cy="857250"/>
          </a:xfrm>
          <a:prstGeom prst="rect">
            <a:avLst/>
          </a:prstGeom>
        </p:spPr>
        <p:txBody>
          <a:bodyPr lIns="0" tIns="0" rIns="0" bIns="0" anchor="ctr" anchorCtr="0">
            <a:normAutofit/>
          </a:bodyPr>
          <a:lstStyle>
            <a:lvl1pPr marL="0" indent="0" algn="ctr" defTabSz="457165"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ext uri="{BB962C8B-B14F-4D97-AF65-F5344CB8AC3E}">
        <p14:creationId xmlns:p14="http://schemas.microsoft.com/office/powerpoint/2010/main" val="36291983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Modria - Logo Laptop">
    <p:spTree>
      <p:nvGrpSpPr>
        <p:cNvPr id="1" name=""/>
        <p:cNvGrpSpPr/>
        <p:nvPr/>
      </p:nvGrpSpPr>
      <p:grpSpPr>
        <a:xfrm>
          <a:off x="0" y="0"/>
          <a:ext cx="0" cy="0"/>
          <a:chOff x="0" y="0"/>
          <a:chExt cx="0" cy="0"/>
        </a:xfrm>
      </p:grpSpPr>
      <p:sp>
        <p:nvSpPr>
          <p:cNvPr id="5" name="Title 4"/>
          <p:cNvSpPr>
            <a:spLocks noGrp="1"/>
          </p:cNvSpPr>
          <p:nvPr>
            <p:ph type="title"/>
          </p:nvPr>
        </p:nvSpPr>
        <p:spPr>
          <a:xfrm>
            <a:off x="293342" y="1964781"/>
            <a:ext cx="8564758" cy="994736"/>
          </a:xfrm>
          <a:prstGeom prst="rect">
            <a:avLst/>
          </a:prstGeom>
        </p:spPr>
        <p:txBody>
          <a:bodyPr vert="horz" anchor="ctr"/>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536908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E907BB-7BF2-7E4A-B9C7-4A7E0898F3A6}"/>
              </a:ext>
            </a:extLst>
          </p:cNvPr>
          <p:cNvSpPr/>
          <p:nvPr userDrawn="1"/>
        </p:nvSpPr>
        <p:spPr bwMode="auto">
          <a:xfrm>
            <a:off x="0" y="0"/>
            <a:ext cx="9144000" cy="91440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B64F754E-E46E-D940-B16F-BA4D10F57027}"/>
              </a:ext>
            </a:extLst>
          </p:cNvPr>
          <p:cNvSpPr>
            <a:spLocks noGrp="1"/>
          </p:cNvSpPr>
          <p:nvPr>
            <p:ph type="title"/>
          </p:nvPr>
        </p:nvSpPr>
        <p:spPr>
          <a:xfrm>
            <a:off x="289621" y="188732"/>
            <a:ext cx="8564758" cy="536936"/>
          </a:xfrm>
          <a:prstGeom prst="rect">
            <a:avLst/>
          </a:prstGeom>
        </p:spPr>
        <p:txBody>
          <a:bodyPr vert="horz" anchor="ct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63C1A735-458F-F147-8415-D481B2B5909A}"/>
              </a:ext>
            </a:extLst>
          </p:cNvPr>
          <p:cNvSpPr>
            <a:spLocks noGrp="1"/>
          </p:cNvSpPr>
          <p:nvPr>
            <p:ph type="body" sz="quarter" idx="12"/>
          </p:nvPr>
        </p:nvSpPr>
        <p:spPr>
          <a:xfrm>
            <a:off x="499137" y="1237534"/>
            <a:ext cx="8386957" cy="3130540"/>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154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logo middle">
    <p:spTree>
      <p:nvGrpSpPr>
        <p:cNvPr id="1" name=""/>
        <p:cNvGrpSpPr/>
        <p:nvPr/>
      </p:nvGrpSpPr>
      <p:grpSpPr>
        <a:xfrm>
          <a:off x="0" y="0"/>
          <a:ext cx="0" cy="0"/>
          <a:chOff x="0" y="0"/>
          <a:chExt cx="0" cy="0"/>
        </a:xfrm>
      </p:grpSpPr>
      <p:pic>
        <p:nvPicPr>
          <p:cNvPr id="10" name="Picture 9" descr="header.jp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flipH="1">
            <a:off x="0" y="3793010"/>
            <a:ext cx="9144000" cy="1350491"/>
          </a:xfrm>
          <a:prstGeom prst="rect">
            <a:avLst/>
          </a:prstGeom>
        </p:spPr>
      </p:pic>
      <p:pic>
        <p:nvPicPr>
          <p:cNvPr id="11" name="Picture 10" descr="header.jp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rot="10800000" flipH="1">
            <a:off x="0" y="1"/>
            <a:ext cx="9144000" cy="1350491"/>
          </a:xfrm>
          <a:prstGeom prst="rect">
            <a:avLst/>
          </a:prstGeom>
        </p:spPr>
      </p:pic>
    </p:spTree>
    <p:extLst>
      <p:ext uri="{BB962C8B-B14F-4D97-AF65-F5344CB8AC3E}">
        <p14:creationId xmlns:p14="http://schemas.microsoft.com/office/powerpoint/2010/main" val="14560745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2D2F85"/>
              </a:buClr>
              <a:buSzPts val="2800"/>
              <a:buNone/>
              <a:defRPr>
                <a:solidFill>
                  <a:srgbClr val="2D2F8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65" lvl="0" indent="-380971">
              <a:spcBef>
                <a:spcPts val="0"/>
              </a:spcBef>
              <a:spcAft>
                <a:spcPts val="0"/>
              </a:spcAft>
              <a:buSzPts val="2400"/>
              <a:buChar char="●"/>
              <a:defRPr/>
            </a:lvl1pPr>
            <a:lvl2pPr marL="914330" lvl="1" indent="-355573">
              <a:spcBef>
                <a:spcPts val="1600"/>
              </a:spcBef>
              <a:spcAft>
                <a:spcPts val="0"/>
              </a:spcAft>
              <a:buSzPts val="2000"/>
              <a:buChar char="○"/>
              <a:defRPr sz="2000"/>
            </a:lvl2pPr>
            <a:lvl3pPr marL="1371495" lvl="2" indent="-342874">
              <a:spcBef>
                <a:spcPts val="1600"/>
              </a:spcBef>
              <a:spcAft>
                <a:spcPts val="0"/>
              </a:spcAft>
              <a:buSzPts val="1800"/>
              <a:buChar char="■"/>
              <a:defRPr sz="1800"/>
            </a:lvl3pPr>
            <a:lvl4pPr marL="1828660" lvl="3" indent="-317476">
              <a:spcBef>
                <a:spcPts val="1600"/>
              </a:spcBef>
              <a:spcAft>
                <a:spcPts val="0"/>
              </a:spcAft>
              <a:buSzPts val="1400"/>
              <a:buChar char="●"/>
              <a:defRPr/>
            </a:lvl4pPr>
            <a:lvl5pPr marL="2285825" lvl="4" indent="-317476">
              <a:spcBef>
                <a:spcPts val="1600"/>
              </a:spcBef>
              <a:spcAft>
                <a:spcPts val="0"/>
              </a:spcAft>
              <a:buSzPts val="1400"/>
              <a:buChar char="○"/>
              <a:defRPr/>
            </a:lvl5pPr>
            <a:lvl6pPr marL="2742990" lvl="5" indent="-317476">
              <a:spcBef>
                <a:spcPts val="1600"/>
              </a:spcBef>
              <a:spcAft>
                <a:spcPts val="0"/>
              </a:spcAft>
              <a:buSzPts val="1400"/>
              <a:buChar char="■"/>
              <a:defRPr/>
            </a:lvl6pPr>
            <a:lvl7pPr marL="3200154" lvl="6" indent="-317476">
              <a:spcBef>
                <a:spcPts val="1600"/>
              </a:spcBef>
              <a:spcAft>
                <a:spcPts val="0"/>
              </a:spcAft>
              <a:buSzPts val="1400"/>
              <a:buChar char="●"/>
              <a:defRPr/>
            </a:lvl7pPr>
            <a:lvl8pPr marL="3657319" lvl="7" indent="-317476">
              <a:spcBef>
                <a:spcPts val="1600"/>
              </a:spcBef>
              <a:spcAft>
                <a:spcPts val="0"/>
              </a:spcAft>
              <a:buSzPts val="1400"/>
              <a:buChar char="○"/>
              <a:defRPr/>
            </a:lvl8pPr>
            <a:lvl9pPr marL="4114484" lvl="8" indent="-317476">
              <a:spcBef>
                <a:spcPts val="1600"/>
              </a:spcBef>
              <a:spcAft>
                <a:spcPts val="1600"/>
              </a:spcAft>
              <a:buSzPts val="1400"/>
              <a:buChar char="■"/>
              <a:defRPr/>
            </a:lvl9pPr>
          </a:lstStyle>
          <a:p>
            <a:endParaRPr/>
          </a:p>
        </p:txBody>
      </p:sp>
      <p:sp>
        <p:nvSpPr>
          <p:cNvPr id="22" name="Google Shape;2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rtl="0"/>
            <a:fld id="{00000000-1234-1234-1234-123412341234}" type="slidenum">
              <a:rPr lang="en" smtClean="0"/>
              <a:pPr algn="r" rtl="0"/>
              <a:t>‹#›</a:t>
            </a:fld>
            <a:endParaRPr lang="en"/>
          </a:p>
        </p:txBody>
      </p:sp>
    </p:spTree>
    <p:extLst>
      <p:ext uri="{BB962C8B-B14F-4D97-AF65-F5344CB8AC3E}">
        <p14:creationId xmlns:p14="http://schemas.microsoft.com/office/powerpoint/2010/main" val="37409355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Content - Top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4138"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165" indent="-182866"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19390103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593475" y="1550900"/>
            <a:ext cx="14250950" cy="4166950"/>
            <a:chOff x="-2593475" y="1550900"/>
            <a:chExt cx="14250950" cy="4166950"/>
          </a:xfrm>
        </p:grpSpPr>
        <p:pic>
          <p:nvPicPr>
            <p:cNvPr id="10" name="Google Shape;10;p2"/>
            <p:cNvPicPr preferRelativeResize="0"/>
            <p:nvPr/>
          </p:nvPicPr>
          <p:blipFill>
            <a:blip r:embed="rId2">
              <a:alphaModFix/>
            </a:blip>
            <a:stretch>
              <a:fillRect/>
            </a:stretch>
          </p:blipFill>
          <p:spPr>
            <a:xfrm rot="-5400000" flipH="1">
              <a:off x="-2593475" y="1550900"/>
              <a:ext cx="3306700" cy="3306700"/>
            </a:xfrm>
            <a:prstGeom prst="rect">
              <a:avLst/>
            </a:prstGeom>
            <a:noFill/>
            <a:ln>
              <a:noFill/>
            </a:ln>
          </p:spPr>
        </p:pic>
        <p:pic>
          <p:nvPicPr>
            <p:cNvPr id="11" name="Google Shape;11;p2"/>
            <p:cNvPicPr preferRelativeResize="0"/>
            <p:nvPr/>
          </p:nvPicPr>
          <p:blipFill>
            <a:blip r:embed="rId2">
              <a:alphaModFix/>
            </a:blip>
            <a:stretch>
              <a:fillRect/>
            </a:stretch>
          </p:blipFill>
          <p:spPr>
            <a:xfrm rot="5400000">
              <a:off x="8350775" y="2411150"/>
              <a:ext cx="3306700" cy="3306700"/>
            </a:xfrm>
            <a:prstGeom prst="rect">
              <a:avLst/>
            </a:prstGeom>
            <a:noFill/>
            <a:ln>
              <a:noFill/>
            </a:ln>
          </p:spPr>
        </p:pic>
      </p:grpSp>
      <p:grpSp>
        <p:nvGrpSpPr>
          <p:cNvPr id="12" name="Google Shape;12;p2"/>
          <p:cNvGrpSpPr/>
          <p:nvPr/>
        </p:nvGrpSpPr>
        <p:grpSpPr>
          <a:xfrm>
            <a:off x="499875" y="-1978375"/>
            <a:ext cx="5286725" cy="9011575"/>
            <a:chOff x="499875" y="-1978375"/>
            <a:chExt cx="5286725" cy="9011575"/>
          </a:xfrm>
        </p:grpSpPr>
        <p:pic>
          <p:nvPicPr>
            <p:cNvPr id="13" name="Google Shape;13;p2"/>
            <p:cNvPicPr preferRelativeResize="0"/>
            <p:nvPr/>
          </p:nvPicPr>
          <p:blipFill>
            <a:blip r:embed="rId3">
              <a:alphaModFix/>
            </a:blip>
            <a:stretch>
              <a:fillRect/>
            </a:stretch>
          </p:blipFill>
          <p:spPr>
            <a:xfrm>
              <a:off x="3357400" y="4604000"/>
              <a:ext cx="2429200" cy="2429200"/>
            </a:xfrm>
            <a:prstGeom prst="rect">
              <a:avLst/>
            </a:prstGeom>
            <a:noFill/>
            <a:ln>
              <a:noFill/>
            </a:ln>
          </p:spPr>
        </p:pic>
        <p:pic>
          <p:nvPicPr>
            <p:cNvPr id="14" name="Google Shape;14;p2"/>
            <p:cNvPicPr preferRelativeResize="0"/>
            <p:nvPr/>
          </p:nvPicPr>
          <p:blipFill>
            <a:blip r:embed="rId3">
              <a:alphaModFix/>
            </a:blip>
            <a:stretch>
              <a:fillRect/>
            </a:stretch>
          </p:blipFill>
          <p:spPr>
            <a:xfrm>
              <a:off x="499875" y="-1978375"/>
              <a:ext cx="2429200" cy="2429200"/>
            </a:xfrm>
            <a:prstGeom prst="rect">
              <a:avLst/>
            </a:prstGeom>
            <a:noFill/>
            <a:ln>
              <a:noFill/>
            </a:ln>
          </p:spPr>
        </p:pic>
      </p:grpSp>
      <p:grpSp>
        <p:nvGrpSpPr>
          <p:cNvPr id="15" name="Google Shape;15;p2"/>
          <p:cNvGrpSpPr/>
          <p:nvPr/>
        </p:nvGrpSpPr>
        <p:grpSpPr>
          <a:xfrm>
            <a:off x="-753450" y="1615925"/>
            <a:ext cx="12008875" cy="5832425"/>
            <a:chOff x="-753450" y="1615925"/>
            <a:chExt cx="12008875" cy="5832425"/>
          </a:xfrm>
        </p:grpSpPr>
        <p:pic>
          <p:nvPicPr>
            <p:cNvPr id="16" name="Google Shape;16;p2"/>
            <p:cNvPicPr preferRelativeResize="0"/>
            <p:nvPr/>
          </p:nvPicPr>
          <p:blipFill>
            <a:blip r:embed="rId4">
              <a:alphaModFix/>
            </a:blip>
            <a:stretch>
              <a:fillRect/>
            </a:stretch>
          </p:blipFill>
          <p:spPr>
            <a:xfrm>
              <a:off x="8568725" y="1615925"/>
              <a:ext cx="2686700" cy="2686700"/>
            </a:xfrm>
            <a:prstGeom prst="rect">
              <a:avLst/>
            </a:prstGeom>
            <a:noFill/>
            <a:ln>
              <a:noFill/>
            </a:ln>
          </p:spPr>
        </p:pic>
        <p:pic>
          <p:nvPicPr>
            <p:cNvPr id="17" name="Google Shape;17;p2"/>
            <p:cNvPicPr preferRelativeResize="0"/>
            <p:nvPr/>
          </p:nvPicPr>
          <p:blipFill>
            <a:blip r:embed="rId4">
              <a:alphaModFix/>
            </a:blip>
            <a:stretch>
              <a:fillRect/>
            </a:stretch>
          </p:blipFill>
          <p:spPr>
            <a:xfrm rot="5400000">
              <a:off x="-753450" y="4761650"/>
              <a:ext cx="2686700" cy="2686700"/>
            </a:xfrm>
            <a:prstGeom prst="rect">
              <a:avLst/>
            </a:prstGeom>
            <a:noFill/>
            <a:ln>
              <a:noFill/>
            </a:ln>
          </p:spPr>
        </p:pic>
      </p:grpSp>
      <p:grpSp>
        <p:nvGrpSpPr>
          <p:cNvPr id="18" name="Google Shape;18;p2"/>
          <p:cNvGrpSpPr/>
          <p:nvPr/>
        </p:nvGrpSpPr>
        <p:grpSpPr>
          <a:xfrm>
            <a:off x="-1867575" y="-2270900"/>
            <a:ext cx="8704050" cy="5163225"/>
            <a:chOff x="-1867575" y="-2270900"/>
            <a:chExt cx="8704050" cy="5163225"/>
          </a:xfrm>
        </p:grpSpPr>
        <p:pic>
          <p:nvPicPr>
            <p:cNvPr id="19" name="Google Shape;19;p2"/>
            <p:cNvPicPr preferRelativeResize="0"/>
            <p:nvPr/>
          </p:nvPicPr>
          <p:blipFill>
            <a:blip r:embed="rId5">
              <a:alphaModFix/>
            </a:blip>
            <a:stretch>
              <a:fillRect/>
            </a:stretch>
          </p:blipFill>
          <p:spPr>
            <a:xfrm>
              <a:off x="3944150" y="-2270900"/>
              <a:ext cx="2892325" cy="2892325"/>
            </a:xfrm>
            <a:prstGeom prst="rect">
              <a:avLst/>
            </a:prstGeom>
            <a:noFill/>
            <a:ln>
              <a:noFill/>
            </a:ln>
          </p:spPr>
        </p:pic>
        <p:pic>
          <p:nvPicPr>
            <p:cNvPr id="20" name="Google Shape;20;p2"/>
            <p:cNvPicPr preferRelativeResize="0"/>
            <p:nvPr/>
          </p:nvPicPr>
          <p:blipFill>
            <a:blip r:embed="rId5">
              <a:alphaModFix/>
            </a:blip>
            <a:stretch>
              <a:fillRect/>
            </a:stretch>
          </p:blipFill>
          <p:spPr>
            <a:xfrm>
              <a:off x="-1867575" y="0"/>
              <a:ext cx="2892325" cy="2892325"/>
            </a:xfrm>
            <a:prstGeom prst="rect">
              <a:avLst/>
            </a:prstGeom>
            <a:noFill/>
            <a:ln>
              <a:noFill/>
            </a:ln>
          </p:spPr>
        </p:pic>
      </p:grpSp>
      <p:sp>
        <p:nvSpPr>
          <p:cNvPr id="21" name="Google Shape;21;p2"/>
          <p:cNvSpPr txBox="1">
            <a:spLocks noGrp="1"/>
          </p:cNvSpPr>
          <p:nvPr>
            <p:ph type="ctrTitle"/>
          </p:nvPr>
        </p:nvSpPr>
        <p:spPr>
          <a:xfrm>
            <a:off x="1396950" y="1264750"/>
            <a:ext cx="6350100" cy="1610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2" name="Google Shape;22;p2"/>
          <p:cNvSpPr txBox="1">
            <a:spLocks noGrp="1"/>
          </p:cNvSpPr>
          <p:nvPr>
            <p:ph type="subTitle" idx="1"/>
          </p:nvPr>
        </p:nvSpPr>
        <p:spPr>
          <a:xfrm>
            <a:off x="2307675" y="304237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198043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2257350" y="2403800"/>
            <a:ext cx="4629300" cy="8418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p3"/>
          <p:cNvSpPr txBox="1">
            <a:spLocks noGrp="1"/>
          </p:cNvSpPr>
          <p:nvPr>
            <p:ph type="title" idx="2" hasCustomPrompt="1"/>
          </p:nvPr>
        </p:nvSpPr>
        <p:spPr>
          <a:xfrm>
            <a:off x="3905700" y="1530875"/>
            <a:ext cx="1332600" cy="841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326772147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grpSp>
        <p:nvGrpSpPr>
          <p:cNvPr id="27" name="Google Shape;27;p4"/>
          <p:cNvGrpSpPr/>
          <p:nvPr/>
        </p:nvGrpSpPr>
        <p:grpSpPr>
          <a:xfrm>
            <a:off x="-2423925" y="-1027950"/>
            <a:ext cx="14213750" cy="8093263"/>
            <a:chOff x="-2423925" y="-1027950"/>
            <a:chExt cx="14213750" cy="8093263"/>
          </a:xfrm>
        </p:grpSpPr>
        <p:pic>
          <p:nvPicPr>
            <p:cNvPr id="28" name="Google Shape;28;p4"/>
            <p:cNvPicPr preferRelativeResize="0"/>
            <p:nvPr/>
          </p:nvPicPr>
          <p:blipFill>
            <a:blip r:embed="rId2">
              <a:alphaModFix/>
            </a:blip>
            <a:stretch>
              <a:fillRect/>
            </a:stretch>
          </p:blipFill>
          <p:spPr>
            <a:xfrm rot="-5400000">
              <a:off x="8424000" y="-1027950"/>
              <a:ext cx="3365825" cy="3365825"/>
            </a:xfrm>
            <a:prstGeom prst="rect">
              <a:avLst/>
            </a:prstGeom>
            <a:noFill/>
            <a:ln>
              <a:noFill/>
            </a:ln>
          </p:spPr>
        </p:pic>
        <p:pic>
          <p:nvPicPr>
            <p:cNvPr id="29" name="Google Shape;29;p4"/>
            <p:cNvPicPr preferRelativeResize="0"/>
            <p:nvPr/>
          </p:nvPicPr>
          <p:blipFill>
            <a:blip r:embed="rId2">
              <a:alphaModFix/>
            </a:blip>
            <a:stretch>
              <a:fillRect/>
            </a:stretch>
          </p:blipFill>
          <p:spPr>
            <a:xfrm rot="-5400000">
              <a:off x="-2423925" y="3699488"/>
              <a:ext cx="3365825" cy="3365825"/>
            </a:xfrm>
            <a:prstGeom prst="rect">
              <a:avLst/>
            </a:prstGeom>
            <a:noFill/>
            <a:ln>
              <a:noFill/>
            </a:ln>
          </p:spPr>
        </p:pic>
      </p:grpSp>
      <p:grpSp>
        <p:nvGrpSpPr>
          <p:cNvPr id="30" name="Google Shape;30;p4"/>
          <p:cNvGrpSpPr/>
          <p:nvPr/>
        </p:nvGrpSpPr>
        <p:grpSpPr>
          <a:xfrm>
            <a:off x="-2384500" y="539500"/>
            <a:ext cx="13876400" cy="4392500"/>
            <a:chOff x="-2384500" y="539500"/>
            <a:chExt cx="13876400" cy="4392500"/>
          </a:xfrm>
        </p:grpSpPr>
        <p:pic>
          <p:nvPicPr>
            <p:cNvPr id="31" name="Google Shape;31;p4"/>
            <p:cNvPicPr preferRelativeResize="0"/>
            <p:nvPr/>
          </p:nvPicPr>
          <p:blipFill>
            <a:blip r:embed="rId3">
              <a:alphaModFix/>
            </a:blip>
            <a:stretch>
              <a:fillRect/>
            </a:stretch>
          </p:blipFill>
          <p:spPr>
            <a:xfrm rot="5400000">
              <a:off x="-2384500" y="2039675"/>
              <a:ext cx="2892325" cy="2892325"/>
            </a:xfrm>
            <a:prstGeom prst="rect">
              <a:avLst/>
            </a:prstGeom>
            <a:noFill/>
            <a:ln>
              <a:noFill/>
            </a:ln>
          </p:spPr>
        </p:pic>
        <p:pic>
          <p:nvPicPr>
            <p:cNvPr id="32" name="Google Shape;32;p4"/>
            <p:cNvPicPr preferRelativeResize="0"/>
            <p:nvPr/>
          </p:nvPicPr>
          <p:blipFill>
            <a:blip r:embed="rId4">
              <a:alphaModFix/>
            </a:blip>
            <a:stretch>
              <a:fillRect/>
            </a:stretch>
          </p:blipFill>
          <p:spPr>
            <a:xfrm>
              <a:off x="8805200" y="539500"/>
              <a:ext cx="2686700" cy="2686700"/>
            </a:xfrm>
            <a:prstGeom prst="rect">
              <a:avLst/>
            </a:prstGeom>
            <a:noFill/>
            <a:ln>
              <a:noFill/>
            </a:ln>
          </p:spPr>
        </p:pic>
      </p:grpSp>
      <p:grpSp>
        <p:nvGrpSpPr>
          <p:cNvPr id="33" name="Google Shape;33;p4"/>
          <p:cNvGrpSpPr/>
          <p:nvPr/>
        </p:nvGrpSpPr>
        <p:grpSpPr>
          <a:xfrm>
            <a:off x="-2090400" y="-675100"/>
            <a:ext cx="10941400" cy="7836400"/>
            <a:chOff x="-2090400" y="-675100"/>
            <a:chExt cx="10941400" cy="7836400"/>
          </a:xfrm>
        </p:grpSpPr>
        <p:pic>
          <p:nvPicPr>
            <p:cNvPr id="34" name="Google Shape;34;p4"/>
            <p:cNvPicPr preferRelativeResize="0"/>
            <p:nvPr/>
          </p:nvPicPr>
          <p:blipFill>
            <a:blip r:embed="rId5">
              <a:alphaModFix/>
            </a:blip>
            <a:stretch>
              <a:fillRect/>
            </a:stretch>
          </p:blipFill>
          <p:spPr>
            <a:xfrm rot="10800000">
              <a:off x="6421800" y="4732100"/>
              <a:ext cx="2429200" cy="2429200"/>
            </a:xfrm>
            <a:prstGeom prst="rect">
              <a:avLst/>
            </a:prstGeom>
            <a:noFill/>
            <a:ln>
              <a:noFill/>
            </a:ln>
          </p:spPr>
        </p:pic>
        <p:pic>
          <p:nvPicPr>
            <p:cNvPr id="35" name="Google Shape;35;p4"/>
            <p:cNvPicPr preferRelativeResize="0"/>
            <p:nvPr/>
          </p:nvPicPr>
          <p:blipFill>
            <a:blip r:embed="rId5">
              <a:alphaModFix/>
            </a:blip>
            <a:stretch>
              <a:fillRect/>
            </a:stretch>
          </p:blipFill>
          <p:spPr>
            <a:xfrm rot="10800000">
              <a:off x="-2090400" y="-675100"/>
              <a:ext cx="2429200" cy="2429200"/>
            </a:xfrm>
            <a:prstGeom prst="rect">
              <a:avLst/>
            </a:prstGeom>
            <a:noFill/>
            <a:ln>
              <a:noFill/>
            </a:ln>
          </p:spPr>
        </p:pic>
      </p:grpSp>
      <p:sp>
        <p:nvSpPr>
          <p:cNvPr id="36" name="Google Shape;3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 name="Google Shape;37;p4"/>
          <p:cNvSpPr txBox="1">
            <a:spLocks noGrp="1"/>
          </p:cNvSpPr>
          <p:nvPr>
            <p:ph type="body" idx="1"/>
          </p:nvPr>
        </p:nvSpPr>
        <p:spPr>
          <a:xfrm>
            <a:off x="720000" y="1139551"/>
            <a:ext cx="7704000" cy="399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val="32879439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grpSp>
        <p:nvGrpSpPr>
          <p:cNvPr id="39" name="Google Shape;39;p5"/>
          <p:cNvGrpSpPr/>
          <p:nvPr/>
        </p:nvGrpSpPr>
        <p:grpSpPr>
          <a:xfrm>
            <a:off x="-3317650" y="-649650"/>
            <a:ext cx="15118238" cy="8185875"/>
            <a:chOff x="-3317650" y="-649650"/>
            <a:chExt cx="15118238" cy="8185875"/>
          </a:xfrm>
        </p:grpSpPr>
        <p:pic>
          <p:nvPicPr>
            <p:cNvPr id="40" name="Google Shape;40;p5"/>
            <p:cNvPicPr preferRelativeResize="0"/>
            <p:nvPr/>
          </p:nvPicPr>
          <p:blipFill>
            <a:blip r:embed="rId2">
              <a:alphaModFix/>
            </a:blip>
            <a:stretch>
              <a:fillRect/>
            </a:stretch>
          </p:blipFill>
          <p:spPr>
            <a:xfrm rot="10800000">
              <a:off x="8493888" y="2555100"/>
              <a:ext cx="3306700" cy="3306700"/>
            </a:xfrm>
            <a:prstGeom prst="rect">
              <a:avLst/>
            </a:prstGeom>
            <a:noFill/>
            <a:ln>
              <a:noFill/>
            </a:ln>
          </p:spPr>
        </p:pic>
        <p:pic>
          <p:nvPicPr>
            <p:cNvPr id="41" name="Google Shape;41;p5"/>
            <p:cNvPicPr preferRelativeResize="0"/>
            <p:nvPr/>
          </p:nvPicPr>
          <p:blipFill>
            <a:blip r:embed="rId2">
              <a:alphaModFix/>
            </a:blip>
            <a:stretch>
              <a:fillRect/>
            </a:stretch>
          </p:blipFill>
          <p:spPr>
            <a:xfrm flipH="1">
              <a:off x="-3317650" y="-649650"/>
              <a:ext cx="4148250" cy="4148250"/>
            </a:xfrm>
            <a:prstGeom prst="rect">
              <a:avLst/>
            </a:prstGeom>
            <a:noFill/>
            <a:ln>
              <a:noFill/>
            </a:ln>
          </p:spPr>
        </p:pic>
        <p:pic>
          <p:nvPicPr>
            <p:cNvPr id="42" name="Google Shape;42;p5"/>
            <p:cNvPicPr preferRelativeResize="0"/>
            <p:nvPr/>
          </p:nvPicPr>
          <p:blipFill>
            <a:blip r:embed="rId2">
              <a:alphaModFix/>
            </a:blip>
            <a:stretch>
              <a:fillRect/>
            </a:stretch>
          </p:blipFill>
          <p:spPr>
            <a:xfrm rot="10800000">
              <a:off x="-1337337" y="4229525"/>
              <a:ext cx="3306700" cy="3306700"/>
            </a:xfrm>
            <a:prstGeom prst="rect">
              <a:avLst/>
            </a:prstGeom>
            <a:noFill/>
            <a:ln>
              <a:noFill/>
            </a:ln>
          </p:spPr>
        </p:pic>
      </p:grpSp>
      <p:grpSp>
        <p:nvGrpSpPr>
          <p:cNvPr id="43" name="Google Shape;43;p5"/>
          <p:cNvGrpSpPr/>
          <p:nvPr/>
        </p:nvGrpSpPr>
        <p:grpSpPr>
          <a:xfrm>
            <a:off x="-2874025" y="928863"/>
            <a:ext cx="13737688" cy="5604113"/>
            <a:chOff x="-2874025" y="928863"/>
            <a:chExt cx="13737688" cy="5604113"/>
          </a:xfrm>
        </p:grpSpPr>
        <p:pic>
          <p:nvPicPr>
            <p:cNvPr id="44" name="Google Shape;44;p5"/>
            <p:cNvPicPr preferRelativeResize="0"/>
            <p:nvPr/>
          </p:nvPicPr>
          <p:blipFill>
            <a:blip r:embed="rId3">
              <a:alphaModFix/>
            </a:blip>
            <a:stretch>
              <a:fillRect/>
            </a:stretch>
          </p:blipFill>
          <p:spPr>
            <a:xfrm rot="5400000">
              <a:off x="7971338" y="3640650"/>
              <a:ext cx="2892325" cy="2892325"/>
            </a:xfrm>
            <a:prstGeom prst="rect">
              <a:avLst/>
            </a:prstGeom>
            <a:noFill/>
            <a:ln>
              <a:noFill/>
            </a:ln>
          </p:spPr>
        </p:pic>
        <p:pic>
          <p:nvPicPr>
            <p:cNvPr id="45" name="Google Shape;45;p5"/>
            <p:cNvPicPr preferRelativeResize="0"/>
            <p:nvPr/>
          </p:nvPicPr>
          <p:blipFill>
            <a:blip r:embed="rId4">
              <a:alphaModFix/>
            </a:blip>
            <a:stretch>
              <a:fillRect/>
            </a:stretch>
          </p:blipFill>
          <p:spPr>
            <a:xfrm rot="5400000">
              <a:off x="-2874025" y="928863"/>
              <a:ext cx="3389525" cy="3389525"/>
            </a:xfrm>
            <a:prstGeom prst="rect">
              <a:avLst/>
            </a:prstGeom>
            <a:noFill/>
            <a:ln>
              <a:noFill/>
            </a:ln>
          </p:spPr>
        </p:pic>
      </p:grpSp>
      <p:grpSp>
        <p:nvGrpSpPr>
          <p:cNvPr id="46" name="Google Shape;46;p5"/>
          <p:cNvGrpSpPr/>
          <p:nvPr/>
        </p:nvGrpSpPr>
        <p:grpSpPr>
          <a:xfrm>
            <a:off x="3151788" y="-402500"/>
            <a:ext cx="8317125" cy="7846925"/>
            <a:chOff x="3151788" y="-402500"/>
            <a:chExt cx="8317125" cy="7846925"/>
          </a:xfrm>
        </p:grpSpPr>
        <p:pic>
          <p:nvPicPr>
            <p:cNvPr id="47" name="Google Shape;47;p5"/>
            <p:cNvPicPr preferRelativeResize="0"/>
            <p:nvPr/>
          </p:nvPicPr>
          <p:blipFill>
            <a:blip r:embed="rId5">
              <a:alphaModFix/>
            </a:blip>
            <a:stretch>
              <a:fillRect/>
            </a:stretch>
          </p:blipFill>
          <p:spPr>
            <a:xfrm rot="10800000">
              <a:off x="3151788" y="4604000"/>
              <a:ext cx="2840425" cy="2840425"/>
            </a:xfrm>
            <a:prstGeom prst="rect">
              <a:avLst/>
            </a:prstGeom>
            <a:noFill/>
            <a:ln>
              <a:noFill/>
            </a:ln>
          </p:spPr>
        </p:pic>
        <p:pic>
          <p:nvPicPr>
            <p:cNvPr id="48" name="Google Shape;48;p5"/>
            <p:cNvPicPr preferRelativeResize="0"/>
            <p:nvPr/>
          </p:nvPicPr>
          <p:blipFill>
            <a:blip r:embed="rId5">
              <a:alphaModFix/>
            </a:blip>
            <a:stretch>
              <a:fillRect/>
            </a:stretch>
          </p:blipFill>
          <p:spPr>
            <a:xfrm rot="10800000">
              <a:off x="8628488" y="-402500"/>
              <a:ext cx="2840425" cy="2840425"/>
            </a:xfrm>
            <a:prstGeom prst="rect">
              <a:avLst/>
            </a:prstGeom>
            <a:noFill/>
            <a:ln>
              <a:noFill/>
            </a:ln>
          </p:spPr>
        </p:pic>
      </p:grpSp>
      <p:sp>
        <p:nvSpPr>
          <p:cNvPr id="49" name="Google Shape;4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5"/>
          <p:cNvSpPr txBox="1">
            <a:spLocks noGrp="1"/>
          </p:cNvSpPr>
          <p:nvPr>
            <p:ph type="subTitle" idx="1"/>
          </p:nvPr>
        </p:nvSpPr>
        <p:spPr>
          <a:xfrm>
            <a:off x="4923249" y="2801425"/>
            <a:ext cx="2505600" cy="16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 name="Google Shape;51;p5"/>
          <p:cNvSpPr txBox="1">
            <a:spLocks noGrp="1"/>
          </p:cNvSpPr>
          <p:nvPr>
            <p:ph type="subTitle" idx="2"/>
          </p:nvPr>
        </p:nvSpPr>
        <p:spPr>
          <a:xfrm>
            <a:off x="1715375" y="2801425"/>
            <a:ext cx="2505600" cy="16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 name="Google Shape;52;p5"/>
          <p:cNvSpPr txBox="1">
            <a:spLocks noGrp="1"/>
          </p:cNvSpPr>
          <p:nvPr>
            <p:ph type="subTitle" idx="3"/>
          </p:nvPr>
        </p:nvSpPr>
        <p:spPr>
          <a:xfrm>
            <a:off x="1715375" y="2384524"/>
            <a:ext cx="25056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3" name="Google Shape;53;p5"/>
          <p:cNvSpPr txBox="1">
            <a:spLocks noGrp="1"/>
          </p:cNvSpPr>
          <p:nvPr>
            <p:ph type="subTitle" idx="4"/>
          </p:nvPr>
        </p:nvSpPr>
        <p:spPr>
          <a:xfrm>
            <a:off x="4923250" y="2384524"/>
            <a:ext cx="25056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extLst>
      <p:ext uri="{BB962C8B-B14F-4D97-AF65-F5344CB8AC3E}">
        <p14:creationId xmlns:p14="http://schemas.microsoft.com/office/powerpoint/2010/main" val="383573379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2"/>
        <p:cNvGrpSpPr/>
        <p:nvPr/>
      </p:nvGrpSpPr>
      <p:grpSpPr>
        <a:xfrm>
          <a:off x="0" y="0"/>
          <a:ext cx="0" cy="0"/>
          <a:chOff x="0" y="0"/>
          <a:chExt cx="0" cy="0"/>
        </a:xfrm>
      </p:grpSpPr>
      <p:pic>
        <p:nvPicPr>
          <p:cNvPr id="63" name="Google Shape;63;p7"/>
          <p:cNvPicPr preferRelativeResize="0"/>
          <p:nvPr/>
        </p:nvPicPr>
        <p:blipFill>
          <a:blip r:embed="rId2">
            <a:alphaModFix/>
          </a:blip>
          <a:stretch>
            <a:fillRect/>
          </a:stretch>
        </p:blipFill>
        <p:spPr>
          <a:xfrm rot="10800000">
            <a:off x="184550" y="4732100"/>
            <a:ext cx="2429200" cy="2429200"/>
          </a:xfrm>
          <a:prstGeom prst="rect">
            <a:avLst/>
          </a:prstGeom>
          <a:noFill/>
          <a:ln>
            <a:noFill/>
          </a:ln>
        </p:spPr>
      </p:pic>
      <p:pic>
        <p:nvPicPr>
          <p:cNvPr id="64" name="Google Shape;64;p7"/>
          <p:cNvPicPr preferRelativeResize="0"/>
          <p:nvPr/>
        </p:nvPicPr>
        <p:blipFill>
          <a:blip r:embed="rId3">
            <a:alphaModFix/>
          </a:blip>
          <a:stretch>
            <a:fillRect/>
          </a:stretch>
        </p:blipFill>
        <p:spPr>
          <a:xfrm rot="5400000">
            <a:off x="4355163" y="-2474275"/>
            <a:ext cx="2892325" cy="2892325"/>
          </a:xfrm>
          <a:prstGeom prst="rect">
            <a:avLst/>
          </a:prstGeom>
          <a:noFill/>
          <a:ln>
            <a:noFill/>
          </a:ln>
        </p:spPr>
      </p:pic>
      <p:sp>
        <p:nvSpPr>
          <p:cNvPr id="65" name="Google Shape;65;p7"/>
          <p:cNvSpPr txBox="1">
            <a:spLocks noGrp="1"/>
          </p:cNvSpPr>
          <p:nvPr>
            <p:ph type="subTitle" idx="1"/>
          </p:nvPr>
        </p:nvSpPr>
        <p:spPr>
          <a:xfrm>
            <a:off x="811975" y="1878225"/>
            <a:ext cx="3410700" cy="19740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66" name="Google Shape;66;p7"/>
          <p:cNvSpPr txBox="1">
            <a:spLocks noGrp="1"/>
          </p:cNvSpPr>
          <p:nvPr>
            <p:ph type="title"/>
          </p:nvPr>
        </p:nvSpPr>
        <p:spPr>
          <a:xfrm>
            <a:off x="811975" y="799750"/>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 name="Google Shape;67;p7"/>
          <p:cNvSpPr>
            <a:spLocks noGrp="1"/>
          </p:cNvSpPr>
          <p:nvPr>
            <p:ph type="pic" idx="2"/>
          </p:nvPr>
        </p:nvSpPr>
        <p:spPr>
          <a:xfrm>
            <a:off x="4976000" y="1310550"/>
            <a:ext cx="2873100" cy="2837700"/>
          </a:xfrm>
          <a:prstGeom prst="octagon">
            <a:avLst>
              <a:gd name="adj" fmla="val 29289"/>
            </a:avLst>
          </a:prstGeom>
          <a:noFill/>
          <a:ln>
            <a:noFill/>
          </a:ln>
        </p:spPr>
      </p:sp>
    </p:spTree>
    <p:extLst>
      <p:ext uri="{BB962C8B-B14F-4D97-AF65-F5344CB8AC3E}">
        <p14:creationId xmlns:p14="http://schemas.microsoft.com/office/powerpoint/2010/main" val="33290635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8"/>
        <p:cNvGrpSpPr/>
        <p:nvPr/>
      </p:nvGrpSpPr>
      <p:grpSpPr>
        <a:xfrm>
          <a:off x="0" y="0"/>
          <a:ext cx="0" cy="0"/>
          <a:chOff x="0" y="0"/>
          <a:chExt cx="0" cy="0"/>
        </a:xfrm>
      </p:grpSpPr>
      <p:pic>
        <p:nvPicPr>
          <p:cNvPr id="69" name="Google Shape;69;p8"/>
          <p:cNvPicPr preferRelativeResize="0"/>
          <p:nvPr/>
        </p:nvPicPr>
        <p:blipFill>
          <a:blip r:embed="rId2">
            <a:alphaModFix/>
          </a:blip>
          <a:stretch>
            <a:fillRect/>
          </a:stretch>
        </p:blipFill>
        <p:spPr>
          <a:xfrm rot="10800000">
            <a:off x="-1536700" y="3162300"/>
            <a:ext cx="3549850" cy="3549850"/>
          </a:xfrm>
          <a:prstGeom prst="rect">
            <a:avLst/>
          </a:prstGeom>
          <a:noFill/>
          <a:ln>
            <a:noFill/>
          </a:ln>
        </p:spPr>
      </p:pic>
      <p:pic>
        <p:nvPicPr>
          <p:cNvPr id="70" name="Google Shape;70;p8"/>
          <p:cNvPicPr preferRelativeResize="0"/>
          <p:nvPr/>
        </p:nvPicPr>
        <p:blipFill>
          <a:blip r:embed="rId3">
            <a:alphaModFix/>
          </a:blip>
          <a:stretch>
            <a:fillRect/>
          </a:stretch>
        </p:blipFill>
        <p:spPr>
          <a:xfrm rot="10800000">
            <a:off x="5948388" y="-2006350"/>
            <a:ext cx="2840425" cy="2840425"/>
          </a:xfrm>
          <a:prstGeom prst="rect">
            <a:avLst/>
          </a:prstGeom>
          <a:noFill/>
          <a:ln>
            <a:noFill/>
          </a:ln>
        </p:spPr>
      </p:pic>
      <p:pic>
        <p:nvPicPr>
          <p:cNvPr id="71" name="Google Shape;71;p8"/>
          <p:cNvPicPr preferRelativeResize="0"/>
          <p:nvPr/>
        </p:nvPicPr>
        <p:blipFill>
          <a:blip r:embed="rId3">
            <a:alphaModFix/>
          </a:blip>
          <a:stretch>
            <a:fillRect/>
          </a:stretch>
        </p:blipFill>
        <p:spPr>
          <a:xfrm rot="10800000">
            <a:off x="-2319312" y="-880712"/>
            <a:ext cx="2840425" cy="2840425"/>
          </a:xfrm>
          <a:prstGeom prst="rect">
            <a:avLst/>
          </a:prstGeom>
          <a:noFill/>
          <a:ln>
            <a:noFill/>
          </a:ln>
        </p:spPr>
      </p:pic>
      <p:pic>
        <p:nvPicPr>
          <p:cNvPr id="72" name="Google Shape;72;p8"/>
          <p:cNvPicPr preferRelativeResize="0"/>
          <p:nvPr/>
        </p:nvPicPr>
        <p:blipFill>
          <a:blip r:embed="rId4">
            <a:alphaModFix/>
          </a:blip>
          <a:stretch>
            <a:fillRect/>
          </a:stretch>
        </p:blipFill>
        <p:spPr>
          <a:xfrm flipH="1">
            <a:off x="7969050" y="-222500"/>
            <a:ext cx="4148250" cy="4148250"/>
          </a:xfrm>
          <a:prstGeom prst="rect">
            <a:avLst/>
          </a:prstGeom>
          <a:noFill/>
          <a:ln>
            <a:noFill/>
          </a:ln>
        </p:spPr>
      </p:pic>
      <p:pic>
        <p:nvPicPr>
          <p:cNvPr id="73" name="Google Shape;73;p8"/>
          <p:cNvPicPr preferRelativeResize="0"/>
          <p:nvPr/>
        </p:nvPicPr>
        <p:blipFill>
          <a:blip r:embed="rId4">
            <a:alphaModFix/>
          </a:blip>
          <a:stretch>
            <a:fillRect/>
          </a:stretch>
        </p:blipFill>
        <p:spPr>
          <a:xfrm flipH="1">
            <a:off x="3987600" y="4082800"/>
            <a:ext cx="4148250" cy="4148250"/>
          </a:xfrm>
          <a:prstGeom prst="rect">
            <a:avLst/>
          </a:prstGeom>
          <a:noFill/>
          <a:ln>
            <a:noFill/>
          </a:ln>
        </p:spPr>
      </p:pic>
      <p:pic>
        <p:nvPicPr>
          <p:cNvPr id="74" name="Google Shape;74;p8"/>
          <p:cNvPicPr preferRelativeResize="0"/>
          <p:nvPr/>
        </p:nvPicPr>
        <p:blipFill>
          <a:blip r:embed="rId5">
            <a:alphaModFix/>
          </a:blip>
          <a:stretch>
            <a:fillRect/>
          </a:stretch>
        </p:blipFill>
        <p:spPr>
          <a:xfrm rot="5400000">
            <a:off x="8300288" y="2898700"/>
            <a:ext cx="2892325" cy="2892325"/>
          </a:xfrm>
          <a:prstGeom prst="rect">
            <a:avLst/>
          </a:prstGeom>
          <a:noFill/>
          <a:ln>
            <a:noFill/>
          </a:ln>
        </p:spPr>
      </p:pic>
      <p:pic>
        <p:nvPicPr>
          <p:cNvPr id="75" name="Google Shape;75;p8"/>
          <p:cNvPicPr preferRelativeResize="0"/>
          <p:nvPr/>
        </p:nvPicPr>
        <p:blipFill>
          <a:blip r:embed="rId6">
            <a:alphaModFix/>
          </a:blip>
          <a:stretch>
            <a:fillRect/>
          </a:stretch>
        </p:blipFill>
        <p:spPr>
          <a:xfrm rot="5400000">
            <a:off x="821675" y="-2850037"/>
            <a:ext cx="3389525" cy="3389525"/>
          </a:xfrm>
          <a:prstGeom prst="rect">
            <a:avLst/>
          </a:prstGeom>
          <a:noFill/>
          <a:ln>
            <a:noFill/>
          </a:ln>
        </p:spPr>
      </p:pic>
      <p:sp>
        <p:nvSpPr>
          <p:cNvPr id="76" name="Google Shape;76;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0960376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7"/>
        <p:cNvGrpSpPr/>
        <p:nvPr/>
      </p:nvGrpSpPr>
      <p:grpSpPr>
        <a:xfrm>
          <a:off x="0" y="0"/>
          <a:ext cx="0" cy="0"/>
          <a:chOff x="0" y="0"/>
          <a:chExt cx="0" cy="0"/>
        </a:xfrm>
      </p:grpSpPr>
      <p:pic>
        <p:nvPicPr>
          <p:cNvPr id="78" name="Google Shape;78;p9"/>
          <p:cNvPicPr preferRelativeResize="0"/>
          <p:nvPr/>
        </p:nvPicPr>
        <p:blipFill>
          <a:blip r:embed="rId2">
            <a:alphaModFix/>
          </a:blip>
          <a:stretch>
            <a:fillRect/>
          </a:stretch>
        </p:blipFill>
        <p:spPr>
          <a:xfrm rot="10800000">
            <a:off x="423888" y="4604000"/>
            <a:ext cx="2840425" cy="2840425"/>
          </a:xfrm>
          <a:prstGeom prst="rect">
            <a:avLst/>
          </a:prstGeom>
          <a:noFill/>
          <a:ln>
            <a:noFill/>
          </a:ln>
        </p:spPr>
      </p:pic>
      <p:pic>
        <p:nvPicPr>
          <p:cNvPr id="79" name="Google Shape;79;p9"/>
          <p:cNvPicPr preferRelativeResize="0"/>
          <p:nvPr/>
        </p:nvPicPr>
        <p:blipFill>
          <a:blip r:embed="rId3">
            <a:alphaModFix/>
          </a:blip>
          <a:stretch>
            <a:fillRect/>
          </a:stretch>
        </p:blipFill>
        <p:spPr>
          <a:xfrm rot="5400000">
            <a:off x="7358575" y="-1827750"/>
            <a:ext cx="3549850" cy="3549850"/>
          </a:xfrm>
          <a:prstGeom prst="rect">
            <a:avLst/>
          </a:prstGeom>
          <a:noFill/>
          <a:ln>
            <a:noFill/>
          </a:ln>
        </p:spPr>
      </p:pic>
      <p:grpSp>
        <p:nvGrpSpPr>
          <p:cNvPr id="80" name="Google Shape;80;p9"/>
          <p:cNvGrpSpPr/>
          <p:nvPr/>
        </p:nvGrpSpPr>
        <p:grpSpPr>
          <a:xfrm>
            <a:off x="-3317650" y="-3219375"/>
            <a:ext cx="12693438" cy="10449700"/>
            <a:chOff x="-3317650" y="-3219375"/>
            <a:chExt cx="12693438" cy="10449700"/>
          </a:xfrm>
        </p:grpSpPr>
        <p:pic>
          <p:nvPicPr>
            <p:cNvPr id="81" name="Google Shape;81;p9"/>
            <p:cNvPicPr preferRelativeResize="0"/>
            <p:nvPr/>
          </p:nvPicPr>
          <p:blipFill>
            <a:blip r:embed="rId4">
              <a:alphaModFix/>
            </a:blip>
            <a:stretch>
              <a:fillRect/>
            </a:stretch>
          </p:blipFill>
          <p:spPr>
            <a:xfrm rot="10800000">
              <a:off x="6069088" y="3923625"/>
              <a:ext cx="3306700" cy="3306700"/>
            </a:xfrm>
            <a:prstGeom prst="rect">
              <a:avLst/>
            </a:prstGeom>
            <a:noFill/>
            <a:ln>
              <a:noFill/>
            </a:ln>
          </p:spPr>
        </p:pic>
        <p:pic>
          <p:nvPicPr>
            <p:cNvPr id="82" name="Google Shape;82;p9"/>
            <p:cNvPicPr preferRelativeResize="0"/>
            <p:nvPr/>
          </p:nvPicPr>
          <p:blipFill>
            <a:blip r:embed="rId4">
              <a:alphaModFix/>
            </a:blip>
            <a:stretch>
              <a:fillRect/>
            </a:stretch>
          </p:blipFill>
          <p:spPr>
            <a:xfrm flipH="1">
              <a:off x="-3317650" y="-649650"/>
              <a:ext cx="4148250" cy="4148250"/>
            </a:xfrm>
            <a:prstGeom prst="rect">
              <a:avLst/>
            </a:prstGeom>
            <a:noFill/>
            <a:ln>
              <a:noFill/>
            </a:ln>
          </p:spPr>
        </p:pic>
        <p:pic>
          <p:nvPicPr>
            <p:cNvPr id="83" name="Google Shape;83;p9"/>
            <p:cNvPicPr preferRelativeResize="0"/>
            <p:nvPr/>
          </p:nvPicPr>
          <p:blipFill>
            <a:blip r:embed="rId4">
              <a:alphaModFix/>
            </a:blip>
            <a:stretch>
              <a:fillRect/>
            </a:stretch>
          </p:blipFill>
          <p:spPr>
            <a:xfrm flipH="1">
              <a:off x="80750" y="-3219375"/>
              <a:ext cx="4148250" cy="4148250"/>
            </a:xfrm>
            <a:prstGeom prst="rect">
              <a:avLst/>
            </a:prstGeom>
            <a:noFill/>
            <a:ln>
              <a:noFill/>
            </a:ln>
          </p:spPr>
        </p:pic>
      </p:grpSp>
      <p:grpSp>
        <p:nvGrpSpPr>
          <p:cNvPr id="84" name="Google Shape;84;p9"/>
          <p:cNvGrpSpPr/>
          <p:nvPr/>
        </p:nvGrpSpPr>
        <p:grpSpPr>
          <a:xfrm>
            <a:off x="-2874025" y="928863"/>
            <a:ext cx="13857088" cy="5319363"/>
            <a:chOff x="-2874025" y="928863"/>
            <a:chExt cx="13857088" cy="5319363"/>
          </a:xfrm>
        </p:grpSpPr>
        <p:pic>
          <p:nvPicPr>
            <p:cNvPr id="85" name="Google Shape;85;p9"/>
            <p:cNvPicPr preferRelativeResize="0"/>
            <p:nvPr/>
          </p:nvPicPr>
          <p:blipFill>
            <a:blip r:embed="rId5">
              <a:alphaModFix/>
            </a:blip>
            <a:stretch>
              <a:fillRect/>
            </a:stretch>
          </p:blipFill>
          <p:spPr>
            <a:xfrm rot="5400000">
              <a:off x="8090738" y="3355900"/>
              <a:ext cx="2892325" cy="2892325"/>
            </a:xfrm>
            <a:prstGeom prst="rect">
              <a:avLst/>
            </a:prstGeom>
            <a:noFill/>
            <a:ln>
              <a:noFill/>
            </a:ln>
          </p:spPr>
        </p:pic>
        <p:pic>
          <p:nvPicPr>
            <p:cNvPr id="86" name="Google Shape;86;p9"/>
            <p:cNvPicPr preferRelativeResize="0"/>
            <p:nvPr/>
          </p:nvPicPr>
          <p:blipFill>
            <a:blip r:embed="rId6">
              <a:alphaModFix/>
            </a:blip>
            <a:stretch>
              <a:fillRect/>
            </a:stretch>
          </p:blipFill>
          <p:spPr>
            <a:xfrm rot="5400000">
              <a:off x="-2874025" y="928863"/>
              <a:ext cx="3389525" cy="3389525"/>
            </a:xfrm>
            <a:prstGeom prst="rect">
              <a:avLst/>
            </a:prstGeom>
            <a:noFill/>
            <a:ln>
              <a:noFill/>
            </a:ln>
          </p:spPr>
        </p:pic>
      </p:grpSp>
      <p:sp>
        <p:nvSpPr>
          <p:cNvPr id="87" name="Google Shape;87;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8" name="Google Shape;88;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812756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mp;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DC38E9-CFC5-1049-B819-5ED0B8996A2E}"/>
              </a:ext>
            </a:extLst>
          </p:cNvPr>
          <p:cNvSpPr/>
          <p:nvPr userDrawn="1"/>
        </p:nvSpPr>
        <p:spPr bwMode="auto">
          <a:xfrm>
            <a:off x="0" y="-4"/>
            <a:ext cx="1828800" cy="5143503"/>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8" name="Picture Placeholder 3">
            <a:extLst>
              <a:ext uri="{FF2B5EF4-FFF2-40B4-BE49-F238E27FC236}">
                <a16:creationId xmlns:a16="http://schemas.microsoft.com/office/drawing/2014/main" id="{81B0595B-6707-D142-BA3A-5684C9CF6F33}"/>
              </a:ext>
            </a:extLst>
          </p:cNvPr>
          <p:cNvSpPr>
            <a:spLocks noGrp="1" noChangeAspect="1"/>
          </p:cNvSpPr>
          <p:nvPr>
            <p:ph type="pic" sz="quarter" idx="11" hasCustomPrompt="1"/>
          </p:nvPr>
        </p:nvSpPr>
        <p:spPr>
          <a:xfrm>
            <a:off x="-1" y="-4"/>
            <a:ext cx="1828800" cy="1828800"/>
          </a:xfrm>
          <a:prstGeom prst="rect">
            <a:avLst/>
          </a:prstGeom>
          <a:solidFill>
            <a:schemeClr val="bg1">
              <a:lumMod val="7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a:solidFill>
                  <a:schemeClr val="tx1">
                    <a:lumMod val="85000"/>
                  </a:schemeClr>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a:t>Add a SQUARE photo </a:t>
            </a:r>
          </a:p>
          <a:p>
            <a:endParaRPr lang="en-US" dirty="0"/>
          </a:p>
        </p:txBody>
      </p:sp>
      <p:sp>
        <p:nvSpPr>
          <p:cNvPr id="11" name="Title 4">
            <a:extLst>
              <a:ext uri="{FF2B5EF4-FFF2-40B4-BE49-F238E27FC236}">
                <a16:creationId xmlns:a16="http://schemas.microsoft.com/office/drawing/2014/main" id="{01F68AC2-B429-EF45-A773-D330FD79F699}"/>
              </a:ext>
            </a:extLst>
          </p:cNvPr>
          <p:cNvSpPr>
            <a:spLocks noGrp="1"/>
          </p:cNvSpPr>
          <p:nvPr>
            <p:ph type="title" hasCustomPrompt="1"/>
          </p:nvPr>
        </p:nvSpPr>
        <p:spPr>
          <a:xfrm>
            <a:off x="162187" y="2003691"/>
            <a:ext cx="1508484" cy="958714"/>
          </a:xfrm>
          <a:prstGeom prst="rect">
            <a:avLst/>
          </a:prstGeom>
        </p:spPr>
        <p:txBody>
          <a:bodyPr vert="horz" anchor="b">
            <a:normAutofit/>
          </a:bodyPr>
          <a:lstStyle>
            <a:lvl1pPr algn="l">
              <a:defRPr sz="1800" b="1" i="0">
                <a:solidFill>
                  <a:schemeClr val="bg1"/>
                </a:solidFill>
                <a:latin typeface="+mj-lt"/>
                <a:cs typeface="Arial" panose="020B0604020202020204" pitchFamily="34" charset="0"/>
              </a:defRPr>
            </a:lvl1pPr>
          </a:lstStyle>
          <a:p>
            <a:r>
              <a:rPr lang="en-US" dirty="0"/>
              <a:t>Heading</a:t>
            </a:r>
          </a:p>
        </p:txBody>
      </p:sp>
      <p:sp>
        <p:nvSpPr>
          <p:cNvPr id="13" name="Text Placeholder 3">
            <a:extLst>
              <a:ext uri="{FF2B5EF4-FFF2-40B4-BE49-F238E27FC236}">
                <a16:creationId xmlns:a16="http://schemas.microsoft.com/office/drawing/2014/main" id="{4FF1F9C0-B281-F145-AF38-F3F287B2E051}"/>
              </a:ext>
            </a:extLst>
          </p:cNvPr>
          <p:cNvSpPr>
            <a:spLocks noGrp="1"/>
          </p:cNvSpPr>
          <p:nvPr>
            <p:ph type="body" sz="quarter" idx="12"/>
          </p:nvPr>
        </p:nvSpPr>
        <p:spPr>
          <a:xfrm>
            <a:off x="162187" y="3048805"/>
            <a:ext cx="1508484" cy="1209928"/>
          </a:xfrm>
          <a:prstGeom prst="rect">
            <a:avLst/>
          </a:prstGeom>
        </p:spPr>
        <p:txBody>
          <a:bodyPr vert="horz" anchor="t">
            <a:normAutofit/>
          </a:bodyPr>
          <a:lstStyle>
            <a:lvl1pPr marL="0" indent="0" algn="l">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7" name="Text Placeholder 2">
            <a:extLst>
              <a:ext uri="{FF2B5EF4-FFF2-40B4-BE49-F238E27FC236}">
                <a16:creationId xmlns:a16="http://schemas.microsoft.com/office/drawing/2014/main" id="{C838C16D-22D7-624A-A141-8A7D0F3FF52C}"/>
              </a:ext>
            </a:extLst>
          </p:cNvPr>
          <p:cNvSpPr>
            <a:spLocks noGrp="1"/>
          </p:cNvSpPr>
          <p:nvPr>
            <p:ph type="body" sz="quarter" idx="13"/>
          </p:nvPr>
        </p:nvSpPr>
        <p:spPr>
          <a:xfrm>
            <a:off x="2213811" y="365760"/>
            <a:ext cx="6672283" cy="4096512"/>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135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a:spLocks noGrp="1"/>
          </p:cNvSpPr>
          <p:nvPr>
            <p:ph type="pic" idx="2"/>
          </p:nvPr>
        </p:nvSpPr>
        <p:spPr>
          <a:xfrm>
            <a:off x="0" y="0"/>
            <a:ext cx="9144000" cy="5143500"/>
          </a:xfrm>
          <a:prstGeom prst="rect">
            <a:avLst/>
          </a:prstGeom>
          <a:noFill/>
          <a:ln>
            <a:noFill/>
          </a:ln>
        </p:spPr>
      </p:sp>
      <p:sp>
        <p:nvSpPr>
          <p:cNvPr id="91" name="Google Shape;91;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5872361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2"/>
        <p:cNvGrpSpPr/>
        <p:nvPr/>
      </p:nvGrpSpPr>
      <p:grpSpPr>
        <a:xfrm>
          <a:off x="0" y="0"/>
          <a:ext cx="0" cy="0"/>
          <a:chOff x="0" y="0"/>
          <a:chExt cx="0" cy="0"/>
        </a:xfrm>
      </p:grpSpPr>
      <p:sp>
        <p:nvSpPr>
          <p:cNvPr id="93" name="Google Shape;93;p11"/>
          <p:cNvSpPr txBox="1">
            <a:spLocks noGrp="1"/>
          </p:cNvSpPr>
          <p:nvPr>
            <p:ph type="title" hasCustomPrompt="1"/>
          </p:nvPr>
        </p:nvSpPr>
        <p:spPr>
          <a:xfrm>
            <a:off x="1284000" y="1842600"/>
            <a:ext cx="6576000" cy="1046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4" name="Google Shape;94;p11"/>
          <p:cNvSpPr txBox="1">
            <a:spLocks noGrp="1"/>
          </p:cNvSpPr>
          <p:nvPr>
            <p:ph type="subTitle" idx="1"/>
          </p:nvPr>
        </p:nvSpPr>
        <p:spPr>
          <a:xfrm>
            <a:off x="1980600" y="2983650"/>
            <a:ext cx="51828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42441600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182756808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6"/>
        <p:cNvGrpSpPr/>
        <p:nvPr/>
      </p:nvGrpSpPr>
      <p:grpSpPr>
        <a:xfrm>
          <a:off x="0" y="0"/>
          <a:ext cx="0" cy="0"/>
          <a:chOff x="0" y="0"/>
          <a:chExt cx="0" cy="0"/>
        </a:xfrm>
      </p:grpSpPr>
      <p:grpSp>
        <p:nvGrpSpPr>
          <p:cNvPr id="97" name="Google Shape;97;p13"/>
          <p:cNvGrpSpPr/>
          <p:nvPr/>
        </p:nvGrpSpPr>
        <p:grpSpPr>
          <a:xfrm>
            <a:off x="0" y="-748875"/>
            <a:ext cx="12048600" cy="8609525"/>
            <a:chOff x="0" y="-748875"/>
            <a:chExt cx="12048600" cy="8609525"/>
          </a:xfrm>
        </p:grpSpPr>
        <p:pic>
          <p:nvPicPr>
            <p:cNvPr id="98" name="Google Shape;98;p13"/>
            <p:cNvPicPr preferRelativeResize="0"/>
            <p:nvPr/>
          </p:nvPicPr>
          <p:blipFill>
            <a:blip r:embed="rId2">
              <a:alphaModFix/>
            </a:blip>
            <a:stretch>
              <a:fillRect/>
            </a:stretch>
          </p:blipFill>
          <p:spPr>
            <a:xfrm rot="10800000">
              <a:off x="8741900" y="-748875"/>
              <a:ext cx="3306700" cy="3306700"/>
            </a:xfrm>
            <a:prstGeom prst="rect">
              <a:avLst/>
            </a:prstGeom>
            <a:noFill/>
            <a:ln>
              <a:noFill/>
            </a:ln>
          </p:spPr>
        </p:pic>
        <p:pic>
          <p:nvPicPr>
            <p:cNvPr id="99" name="Google Shape;99;p13"/>
            <p:cNvPicPr preferRelativeResize="0"/>
            <p:nvPr/>
          </p:nvPicPr>
          <p:blipFill>
            <a:blip r:embed="rId2">
              <a:alphaModFix/>
            </a:blip>
            <a:stretch>
              <a:fillRect/>
            </a:stretch>
          </p:blipFill>
          <p:spPr>
            <a:xfrm rot="10800000">
              <a:off x="0" y="4553950"/>
              <a:ext cx="3306700" cy="3306700"/>
            </a:xfrm>
            <a:prstGeom prst="rect">
              <a:avLst/>
            </a:prstGeom>
            <a:noFill/>
            <a:ln>
              <a:noFill/>
            </a:ln>
          </p:spPr>
        </p:pic>
      </p:grpSp>
      <p:pic>
        <p:nvPicPr>
          <p:cNvPr id="100" name="Google Shape;100;p13"/>
          <p:cNvPicPr preferRelativeResize="0"/>
          <p:nvPr/>
        </p:nvPicPr>
        <p:blipFill>
          <a:blip r:embed="rId3">
            <a:alphaModFix/>
          </a:blip>
          <a:stretch>
            <a:fillRect/>
          </a:stretch>
        </p:blipFill>
        <p:spPr>
          <a:xfrm rot="10800000">
            <a:off x="-2280525" y="290050"/>
            <a:ext cx="2894475" cy="2894475"/>
          </a:xfrm>
          <a:prstGeom prst="rect">
            <a:avLst/>
          </a:prstGeom>
          <a:noFill/>
          <a:ln>
            <a:noFill/>
          </a:ln>
        </p:spPr>
      </p:pic>
      <p:pic>
        <p:nvPicPr>
          <p:cNvPr id="101" name="Google Shape;101;p13"/>
          <p:cNvPicPr preferRelativeResize="0"/>
          <p:nvPr/>
        </p:nvPicPr>
        <p:blipFill>
          <a:blip r:embed="rId4">
            <a:alphaModFix/>
          </a:blip>
          <a:stretch>
            <a:fillRect/>
          </a:stretch>
        </p:blipFill>
        <p:spPr>
          <a:xfrm rot="10800000">
            <a:off x="7885550" y="3887050"/>
            <a:ext cx="3549850" cy="3549850"/>
          </a:xfrm>
          <a:prstGeom prst="rect">
            <a:avLst/>
          </a:prstGeom>
          <a:noFill/>
          <a:ln>
            <a:noFill/>
          </a:ln>
        </p:spPr>
      </p:pic>
      <p:grpSp>
        <p:nvGrpSpPr>
          <p:cNvPr id="102" name="Google Shape;102;p13"/>
          <p:cNvGrpSpPr/>
          <p:nvPr/>
        </p:nvGrpSpPr>
        <p:grpSpPr>
          <a:xfrm>
            <a:off x="-1703800" y="490575"/>
            <a:ext cx="13126175" cy="6241050"/>
            <a:chOff x="-1703800" y="490575"/>
            <a:chExt cx="13126175" cy="6241050"/>
          </a:xfrm>
        </p:grpSpPr>
        <p:pic>
          <p:nvPicPr>
            <p:cNvPr id="103" name="Google Shape;103;p13"/>
            <p:cNvPicPr preferRelativeResize="0"/>
            <p:nvPr/>
          </p:nvPicPr>
          <p:blipFill>
            <a:blip r:embed="rId5">
              <a:alphaModFix/>
            </a:blip>
            <a:stretch>
              <a:fillRect/>
            </a:stretch>
          </p:blipFill>
          <p:spPr>
            <a:xfrm>
              <a:off x="8530050" y="490575"/>
              <a:ext cx="2892325" cy="2892325"/>
            </a:xfrm>
            <a:prstGeom prst="rect">
              <a:avLst/>
            </a:prstGeom>
            <a:noFill/>
            <a:ln>
              <a:noFill/>
            </a:ln>
          </p:spPr>
        </p:pic>
        <p:pic>
          <p:nvPicPr>
            <p:cNvPr id="104" name="Google Shape;104;p13"/>
            <p:cNvPicPr preferRelativeResize="0"/>
            <p:nvPr/>
          </p:nvPicPr>
          <p:blipFill>
            <a:blip r:embed="rId6">
              <a:alphaModFix/>
            </a:blip>
            <a:stretch>
              <a:fillRect/>
            </a:stretch>
          </p:blipFill>
          <p:spPr>
            <a:xfrm>
              <a:off x="-1703800" y="4044925"/>
              <a:ext cx="2686700" cy="2686700"/>
            </a:xfrm>
            <a:prstGeom prst="rect">
              <a:avLst/>
            </a:prstGeom>
            <a:noFill/>
            <a:ln>
              <a:noFill/>
            </a:ln>
          </p:spPr>
        </p:pic>
      </p:grpSp>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6" name="Google Shape;106;p13"/>
          <p:cNvSpPr txBox="1">
            <a:spLocks noGrp="1"/>
          </p:cNvSpPr>
          <p:nvPr>
            <p:ph type="title" idx="2" hasCustomPrompt="1"/>
          </p:nvPr>
        </p:nvSpPr>
        <p:spPr>
          <a:xfrm>
            <a:off x="1543325" y="1579408"/>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13"/>
          <p:cNvSpPr txBox="1">
            <a:spLocks noGrp="1"/>
          </p:cNvSpPr>
          <p:nvPr>
            <p:ph type="title" idx="3" hasCustomPrompt="1"/>
          </p:nvPr>
        </p:nvSpPr>
        <p:spPr>
          <a:xfrm>
            <a:off x="1467400" y="3155769"/>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8" name="Google Shape;108;p13"/>
          <p:cNvSpPr txBox="1">
            <a:spLocks noGrp="1"/>
          </p:cNvSpPr>
          <p:nvPr>
            <p:ph type="title" idx="4" hasCustomPrompt="1"/>
          </p:nvPr>
        </p:nvSpPr>
        <p:spPr>
          <a:xfrm>
            <a:off x="4204650" y="1579408"/>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9" name="Google Shape;109;p13"/>
          <p:cNvSpPr txBox="1">
            <a:spLocks noGrp="1"/>
          </p:cNvSpPr>
          <p:nvPr>
            <p:ph type="title" idx="5" hasCustomPrompt="1"/>
          </p:nvPr>
        </p:nvSpPr>
        <p:spPr>
          <a:xfrm>
            <a:off x="4204625" y="3155769"/>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title" idx="6" hasCustomPrompt="1"/>
          </p:nvPr>
        </p:nvSpPr>
        <p:spPr>
          <a:xfrm>
            <a:off x="6865975" y="1579408"/>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 name="Google Shape;111;p13"/>
          <p:cNvSpPr txBox="1">
            <a:spLocks noGrp="1"/>
          </p:cNvSpPr>
          <p:nvPr>
            <p:ph type="title" idx="7" hasCustomPrompt="1"/>
          </p:nvPr>
        </p:nvSpPr>
        <p:spPr>
          <a:xfrm>
            <a:off x="6865950" y="3155769"/>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2" name="Google Shape;112;p13"/>
          <p:cNvSpPr txBox="1">
            <a:spLocks noGrp="1"/>
          </p:cNvSpPr>
          <p:nvPr>
            <p:ph type="subTitle" idx="1"/>
          </p:nvPr>
        </p:nvSpPr>
        <p:spPr>
          <a:xfrm>
            <a:off x="757925" y="1890163"/>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3" name="Google Shape;113;p13"/>
          <p:cNvSpPr txBox="1">
            <a:spLocks noGrp="1"/>
          </p:cNvSpPr>
          <p:nvPr>
            <p:ph type="subTitle" idx="8"/>
          </p:nvPr>
        </p:nvSpPr>
        <p:spPr>
          <a:xfrm>
            <a:off x="3419250" y="1890163"/>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4" name="Google Shape;114;p13"/>
          <p:cNvSpPr txBox="1">
            <a:spLocks noGrp="1"/>
          </p:cNvSpPr>
          <p:nvPr>
            <p:ph type="subTitle" idx="9"/>
          </p:nvPr>
        </p:nvSpPr>
        <p:spPr>
          <a:xfrm>
            <a:off x="6080575" y="1890163"/>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5" name="Google Shape;115;p13"/>
          <p:cNvSpPr txBox="1">
            <a:spLocks noGrp="1"/>
          </p:cNvSpPr>
          <p:nvPr>
            <p:ph type="subTitle" idx="13"/>
          </p:nvPr>
        </p:nvSpPr>
        <p:spPr>
          <a:xfrm>
            <a:off x="757925" y="3466491"/>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6" name="Google Shape;116;p13"/>
          <p:cNvSpPr txBox="1">
            <a:spLocks noGrp="1"/>
          </p:cNvSpPr>
          <p:nvPr>
            <p:ph type="subTitle" idx="14"/>
          </p:nvPr>
        </p:nvSpPr>
        <p:spPr>
          <a:xfrm>
            <a:off x="3419250" y="3466491"/>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7" name="Google Shape;117;p13"/>
          <p:cNvSpPr txBox="1">
            <a:spLocks noGrp="1"/>
          </p:cNvSpPr>
          <p:nvPr>
            <p:ph type="subTitle" idx="15"/>
          </p:nvPr>
        </p:nvSpPr>
        <p:spPr>
          <a:xfrm>
            <a:off x="6080575" y="3466491"/>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extLst>
      <p:ext uri="{BB962C8B-B14F-4D97-AF65-F5344CB8AC3E}">
        <p14:creationId xmlns:p14="http://schemas.microsoft.com/office/powerpoint/2010/main" val="39231305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8"/>
        <p:cNvGrpSpPr/>
        <p:nvPr/>
      </p:nvGrpSpPr>
      <p:grpSpPr>
        <a:xfrm>
          <a:off x="0" y="0"/>
          <a:ext cx="0" cy="0"/>
          <a:chOff x="0" y="0"/>
          <a:chExt cx="0" cy="0"/>
        </a:xfrm>
      </p:grpSpPr>
      <p:pic>
        <p:nvPicPr>
          <p:cNvPr id="119" name="Google Shape;119;p14"/>
          <p:cNvPicPr preferRelativeResize="0"/>
          <p:nvPr/>
        </p:nvPicPr>
        <p:blipFill>
          <a:blip r:embed="rId2">
            <a:alphaModFix/>
          </a:blip>
          <a:stretch>
            <a:fillRect/>
          </a:stretch>
        </p:blipFill>
        <p:spPr>
          <a:xfrm rot="5400000">
            <a:off x="8424000" y="0"/>
            <a:ext cx="3549850" cy="3549850"/>
          </a:xfrm>
          <a:prstGeom prst="rect">
            <a:avLst/>
          </a:prstGeom>
          <a:noFill/>
          <a:ln>
            <a:noFill/>
          </a:ln>
        </p:spPr>
      </p:pic>
      <p:grpSp>
        <p:nvGrpSpPr>
          <p:cNvPr id="120" name="Google Shape;120;p14"/>
          <p:cNvGrpSpPr/>
          <p:nvPr/>
        </p:nvGrpSpPr>
        <p:grpSpPr>
          <a:xfrm>
            <a:off x="-1891100" y="3856963"/>
            <a:ext cx="13412325" cy="3433725"/>
            <a:chOff x="-1891100" y="3856963"/>
            <a:chExt cx="13412325" cy="3433725"/>
          </a:xfrm>
        </p:grpSpPr>
        <p:pic>
          <p:nvPicPr>
            <p:cNvPr id="121" name="Google Shape;121;p14"/>
            <p:cNvPicPr preferRelativeResize="0"/>
            <p:nvPr/>
          </p:nvPicPr>
          <p:blipFill>
            <a:blip r:embed="rId3">
              <a:alphaModFix/>
            </a:blip>
            <a:stretch>
              <a:fillRect/>
            </a:stretch>
          </p:blipFill>
          <p:spPr>
            <a:xfrm rot="10800000">
              <a:off x="-1891100" y="3983988"/>
              <a:ext cx="3306700" cy="3306700"/>
            </a:xfrm>
            <a:prstGeom prst="rect">
              <a:avLst/>
            </a:prstGeom>
            <a:noFill/>
            <a:ln>
              <a:noFill/>
            </a:ln>
          </p:spPr>
        </p:pic>
        <p:pic>
          <p:nvPicPr>
            <p:cNvPr id="122" name="Google Shape;122;p14"/>
            <p:cNvPicPr preferRelativeResize="0"/>
            <p:nvPr/>
          </p:nvPicPr>
          <p:blipFill>
            <a:blip r:embed="rId3">
              <a:alphaModFix/>
            </a:blip>
            <a:stretch>
              <a:fillRect/>
            </a:stretch>
          </p:blipFill>
          <p:spPr>
            <a:xfrm rot="-5400000">
              <a:off x="8214525" y="3856963"/>
              <a:ext cx="3306700" cy="3306700"/>
            </a:xfrm>
            <a:prstGeom prst="rect">
              <a:avLst/>
            </a:prstGeom>
            <a:noFill/>
            <a:ln>
              <a:noFill/>
            </a:ln>
          </p:spPr>
        </p:pic>
      </p:grpSp>
      <p:grpSp>
        <p:nvGrpSpPr>
          <p:cNvPr id="123" name="Google Shape;123;p14"/>
          <p:cNvGrpSpPr/>
          <p:nvPr/>
        </p:nvGrpSpPr>
        <p:grpSpPr>
          <a:xfrm>
            <a:off x="-1560425" y="-2151650"/>
            <a:ext cx="5958225" cy="9751150"/>
            <a:chOff x="-1560425" y="-2151650"/>
            <a:chExt cx="5958225" cy="9751150"/>
          </a:xfrm>
        </p:grpSpPr>
        <p:pic>
          <p:nvPicPr>
            <p:cNvPr id="124" name="Google Shape;124;p14"/>
            <p:cNvPicPr preferRelativeResize="0"/>
            <p:nvPr/>
          </p:nvPicPr>
          <p:blipFill>
            <a:blip r:embed="rId4">
              <a:alphaModFix/>
            </a:blip>
            <a:stretch>
              <a:fillRect/>
            </a:stretch>
          </p:blipFill>
          <p:spPr>
            <a:xfrm rot="5400000">
              <a:off x="1503325" y="4705025"/>
              <a:ext cx="2894475" cy="2894475"/>
            </a:xfrm>
            <a:prstGeom prst="rect">
              <a:avLst/>
            </a:prstGeom>
            <a:noFill/>
            <a:ln>
              <a:noFill/>
            </a:ln>
          </p:spPr>
        </p:pic>
        <p:pic>
          <p:nvPicPr>
            <p:cNvPr id="125" name="Google Shape;125;p14"/>
            <p:cNvPicPr preferRelativeResize="0"/>
            <p:nvPr/>
          </p:nvPicPr>
          <p:blipFill>
            <a:blip r:embed="rId4">
              <a:alphaModFix/>
            </a:blip>
            <a:stretch>
              <a:fillRect/>
            </a:stretch>
          </p:blipFill>
          <p:spPr>
            <a:xfrm rot="5400000">
              <a:off x="-1560425" y="-2151650"/>
              <a:ext cx="2894475" cy="2894475"/>
            </a:xfrm>
            <a:prstGeom prst="rect">
              <a:avLst/>
            </a:prstGeom>
            <a:noFill/>
            <a:ln>
              <a:noFill/>
            </a:ln>
          </p:spPr>
        </p:pic>
      </p:grpSp>
      <p:pic>
        <p:nvPicPr>
          <p:cNvPr id="126" name="Google Shape;126;p14"/>
          <p:cNvPicPr preferRelativeResize="0"/>
          <p:nvPr/>
        </p:nvPicPr>
        <p:blipFill>
          <a:blip r:embed="rId5">
            <a:alphaModFix/>
          </a:blip>
          <a:stretch>
            <a:fillRect/>
          </a:stretch>
        </p:blipFill>
        <p:spPr>
          <a:xfrm rot="5400000">
            <a:off x="-2240125" y="2408850"/>
            <a:ext cx="2686700" cy="2686700"/>
          </a:xfrm>
          <a:prstGeom prst="rect">
            <a:avLst/>
          </a:prstGeom>
          <a:noFill/>
          <a:ln>
            <a:noFill/>
          </a:ln>
        </p:spPr>
      </p:pic>
      <p:sp>
        <p:nvSpPr>
          <p:cNvPr id="127" name="Google Shape;127;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375321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8"/>
        <p:cNvGrpSpPr/>
        <p:nvPr/>
      </p:nvGrpSpPr>
      <p:grpSpPr>
        <a:xfrm>
          <a:off x="0" y="0"/>
          <a:ext cx="0" cy="0"/>
          <a:chOff x="0" y="0"/>
          <a:chExt cx="0" cy="0"/>
        </a:xfrm>
      </p:grpSpPr>
      <p:grpSp>
        <p:nvGrpSpPr>
          <p:cNvPr id="129" name="Google Shape;129;p15"/>
          <p:cNvGrpSpPr/>
          <p:nvPr/>
        </p:nvGrpSpPr>
        <p:grpSpPr>
          <a:xfrm>
            <a:off x="1767825" y="-2861687"/>
            <a:ext cx="7927975" cy="10670050"/>
            <a:chOff x="1767825" y="-2861687"/>
            <a:chExt cx="7927975" cy="10670050"/>
          </a:xfrm>
        </p:grpSpPr>
        <p:pic>
          <p:nvPicPr>
            <p:cNvPr id="130" name="Google Shape;130;p15"/>
            <p:cNvPicPr preferRelativeResize="0"/>
            <p:nvPr/>
          </p:nvPicPr>
          <p:blipFill>
            <a:blip r:embed="rId2">
              <a:alphaModFix/>
            </a:blip>
            <a:stretch>
              <a:fillRect/>
            </a:stretch>
          </p:blipFill>
          <p:spPr>
            <a:xfrm rot="-5400000">
              <a:off x="6389100" y="-2697175"/>
              <a:ext cx="3306700" cy="3306700"/>
            </a:xfrm>
            <a:prstGeom prst="rect">
              <a:avLst/>
            </a:prstGeom>
            <a:noFill/>
            <a:ln>
              <a:noFill/>
            </a:ln>
          </p:spPr>
        </p:pic>
        <p:pic>
          <p:nvPicPr>
            <p:cNvPr id="131" name="Google Shape;131;p15"/>
            <p:cNvPicPr preferRelativeResize="0"/>
            <p:nvPr/>
          </p:nvPicPr>
          <p:blipFill>
            <a:blip r:embed="rId2">
              <a:alphaModFix/>
            </a:blip>
            <a:stretch>
              <a:fillRect/>
            </a:stretch>
          </p:blipFill>
          <p:spPr>
            <a:xfrm rot="10800000">
              <a:off x="5648800" y="4501663"/>
              <a:ext cx="3306700" cy="3306700"/>
            </a:xfrm>
            <a:prstGeom prst="rect">
              <a:avLst/>
            </a:prstGeom>
            <a:noFill/>
            <a:ln>
              <a:noFill/>
            </a:ln>
          </p:spPr>
        </p:pic>
        <p:pic>
          <p:nvPicPr>
            <p:cNvPr id="132" name="Google Shape;132;p15"/>
            <p:cNvPicPr preferRelativeResize="0"/>
            <p:nvPr/>
          </p:nvPicPr>
          <p:blipFill>
            <a:blip r:embed="rId2">
              <a:alphaModFix/>
            </a:blip>
            <a:stretch>
              <a:fillRect/>
            </a:stretch>
          </p:blipFill>
          <p:spPr>
            <a:xfrm flipH="1">
              <a:off x="1767825" y="-2861687"/>
              <a:ext cx="3306700" cy="3306700"/>
            </a:xfrm>
            <a:prstGeom prst="rect">
              <a:avLst/>
            </a:prstGeom>
            <a:noFill/>
            <a:ln>
              <a:noFill/>
            </a:ln>
          </p:spPr>
        </p:pic>
      </p:grpSp>
      <p:pic>
        <p:nvPicPr>
          <p:cNvPr id="133" name="Google Shape;133;p15"/>
          <p:cNvPicPr preferRelativeResize="0"/>
          <p:nvPr/>
        </p:nvPicPr>
        <p:blipFill>
          <a:blip r:embed="rId3">
            <a:alphaModFix/>
          </a:blip>
          <a:stretch>
            <a:fillRect/>
          </a:stretch>
        </p:blipFill>
        <p:spPr>
          <a:xfrm rot="-5400000">
            <a:off x="-2738300" y="195200"/>
            <a:ext cx="3549850" cy="3549850"/>
          </a:xfrm>
          <a:prstGeom prst="rect">
            <a:avLst/>
          </a:prstGeom>
          <a:noFill/>
          <a:ln>
            <a:noFill/>
          </a:ln>
        </p:spPr>
      </p:pic>
      <p:grpSp>
        <p:nvGrpSpPr>
          <p:cNvPr id="134" name="Google Shape;134;p15"/>
          <p:cNvGrpSpPr/>
          <p:nvPr/>
        </p:nvGrpSpPr>
        <p:grpSpPr>
          <a:xfrm>
            <a:off x="-1719237" y="611550"/>
            <a:ext cx="13249075" cy="6493988"/>
            <a:chOff x="-1719237" y="611550"/>
            <a:chExt cx="13249075" cy="6493988"/>
          </a:xfrm>
        </p:grpSpPr>
        <p:pic>
          <p:nvPicPr>
            <p:cNvPr id="135" name="Google Shape;135;p15"/>
            <p:cNvPicPr preferRelativeResize="0"/>
            <p:nvPr/>
          </p:nvPicPr>
          <p:blipFill>
            <a:blip r:embed="rId4">
              <a:alphaModFix/>
            </a:blip>
            <a:stretch>
              <a:fillRect/>
            </a:stretch>
          </p:blipFill>
          <p:spPr>
            <a:xfrm rot="10800000">
              <a:off x="-1719237" y="4211063"/>
              <a:ext cx="2894475" cy="2894475"/>
            </a:xfrm>
            <a:prstGeom prst="rect">
              <a:avLst/>
            </a:prstGeom>
            <a:noFill/>
            <a:ln>
              <a:noFill/>
            </a:ln>
          </p:spPr>
        </p:pic>
        <p:pic>
          <p:nvPicPr>
            <p:cNvPr id="136" name="Google Shape;136;p15"/>
            <p:cNvPicPr preferRelativeResize="0"/>
            <p:nvPr/>
          </p:nvPicPr>
          <p:blipFill>
            <a:blip r:embed="rId4">
              <a:alphaModFix/>
            </a:blip>
            <a:stretch>
              <a:fillRect/>
            </a:stretch>
          </p:blipFill>
          <p:spPr>
            <a:xfrm rot="10800000">
              <a:off x="8635363" y="611550"/>
              <a:ext cx="2894475" cy="2894475"/>
            </a:xfrm>
            <a:prstGeom prst="rect">
              <a:avLst/>
            </a:prstGeom>
            <a:noFill/>
            <a:ln>
              <a:noFill/>
            </a:ln>
          </p:spPr>
        </p:pic>
      </p:grpSp>
      <p:grpSp>
        <p:nvGrpSpPr>
          <p:cNvPr id="137" name="Google Shape;137;p15"/>
          <p:cNvGrpSpPr/>
          <p:nvPr/>
        </p:nvGrpSpPr>
        <p:grpSpPr>
          <a:xfrm>
            <a:off x="4531325" y="-2387175"/>
            <a:ext cx="3495900" cy="9885550"/>
            <a:chOff x="4531325" y="-2387175"/>
            <a:chExt cx="3495900" cy="9885550"/>
          </a:xfrm>
        </p:grpSpPr>
        <p:pic>
          <p:nvPicPr>
            <p:cNvPr id="138" name="Google Shape;138;p15"/>
            <p:cNvPicPr preferRelativeResize="0"/>
            <p:nvPr/>
          </p:nvPicPr>
          <p:blipFill>
            <a:blip r:embed="rId5">
              <a:alphaModFix/>
            </a:blip>
            <a:stretch>
              <a:fillRect/>
            </a:stretch>
          </p:blipFill>
          <p:spPr>
            <a:xfrm rot="5400000">
              <a:off x="5340525" y="-2387175"/>
              <a:ext cx="2686700" cy="2686700"/>
            </a:xfrm>
            <a:prstGeom prst="rect">
              <a:avLst/>
            </a:prstGeom>
            <a:noFill/>
            <a:ln>
              <a:noFill/>
            </a:ln>
          </p:spPr>
        </p:pic>
        <p:pic>
          <p:nvPicPr>
            <p:cNvPr id="139" name="Google Shape;139;p15"/>
            <p:cNvPicPr preferRelativeResize="0"/>
            <p:nvPr/>
          </p:nvPicPr>
          <p:blipFill>
            <a:blip r:embed="rId5">
              <a:alphaModFix/>
            </a:blip>
            <a:stretch>
              <a:fillRect/>
            </a:stretch>
          </p:blipFill>
          <p:spPr>
            <a:xfrm rot="5400000">
              <a:off x="4531325" y="4811675"/>
              <a:ext cx="2686700" cy="2686700"/>
            </a:xfrm>
            <a:prstGeom prst="rect">
              <a:avLst/>
            </a:prstGeom>
            <a:noFill/>
            <a:ln>
              <a:noFill/>
            </a:ln>
          </p:spPr>
        </p:pic>
      </p:grpSp>
      <p:sp>
        <p:nvSpPr>
          <p:cNvPr id="140" name="Google Shape;140;p15"/>
          <p:cNvSpPr txBox="1">
            <a:spLocks noGrp="1"/>
          </p:cNvSpPr>
          <p:nvPr>
            <p:ph type="title"/>
          </p:nvPr>
        </p:nvSpPr>
        <p:spPr>
          <a:xfrm>
            <a:off x="4459425" y="1772450"/>
            <a:ext cx="3233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1" name="Google Shape;141;p15"/>
          <p:cNvSpPr txBox="1">
            <a:spLocks noGrp="1"/>
          </p:cNvSpPr>
          <p:nvPr>
            <p:ph type="subTitle" idx="1"/>
          </p:nvPr>
        </p:nvSpPr>
        <p:spPr>
          <a:xfrm>
            <a:off x="4459425" y="2384650"/>
            <a:ext cx="3233100" cy="9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0483543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42"/>
        <p:cNvGrpSpPr/>
        <p:nvPr/>
      </p:nvGrpSpPr>
      <p:grpSpPr>
        <a:xfrm>
          <a:off x="0" y="0"/>
          <a:ext cx="0" cy="0"/>
          <a:chOff x="0" y="0"/>
          <a:chExt cx="0" cy="0"/>
        </a:xfrm>
      </p:grpSpPr>
      <p:grpSp>
        <p:nvGrpSpPr>
          <p:cNvPr id="143" name="Google Shape;143;p16"/>
          <p:cNvGrpSpPr/>
          <p:nvPr/>
        </p:nvGrpSpPr>
        <p:grpSpPr>
          <a:xfrm>
            <a:off x="-3736750" y="-783000"/>
            <a:ext cx="15537338" cy="8319225"/>
            <a:chOff x="-3736750" y="-783000"/>
            <a:chExt cx="15537338" cy="8319225"/>
          </a:xfrm>
        </p:grpSpPr>
        <p:pic>
          <p:nvPicPr>
            <p:cNvPr id="144" name="Google Shape;144;p16"/>
            <p:cNvPicPr preferRelativeResize="0"/>
            <p:nvPr/>
          </p:nvPicPr>
          <p:blipFill>
            <a:blip r:embed="rId2">
              <a:alphaModFix/>
            </a:blip>
            <a:stretch>
              <a:fillRect/>
            </a:stretch>
          </p:blipFill>
          <p:spPr>
            <a:xfrm rot="10800000">
              <a:off x="8493888" y="2555100"/>
              <a:ext cx="3306700" cy="3306700"/>
            </a:xfrm>
            <a:prstGeom prst="rect">
              <a:avLst/>
            </a:prstGeom>
            <a:noFill/>
            <a:ln>
              <a:noFill/>
            </a:ln>
          </p:spPr>
        </p:pic>
        <p:pic>
          <p:nvPicPr>
            <p:cNvPr id="145" name="Google Shape;145;p16"/>
            <p:cNvPicPr preferRelativeResize="0"/>
            <p:nvPr/>
          </p:nvPicPr>
          <p:blipFill>
            <a:blip r:embed="rId2">
              <a:alphaModFix/>
            </a:blip>
            <a:stretch>
              <a:fillRect/>
            </a:stretch>
          </p:blipFill>
          <p:spPr>
            <a:xfrm flipH="1">
              <a:off x="-3736750" y="-783000"/>
              <a:ext cx="4148250" cy="4148250"/>
            </a:xfrm>
            <a:prstGeom prst="rect">
              <a:avLst/>
            </a:prstGeom>
            <a:noFill/>
            <a:ln>
              <a:noFill/>
            </a:ln>
          </p:spPr>
        </p:pic>
        <p:pic>
          <p:nvPicPr>
            <p:cNvPr id="146" name="Google Shape;146;p16"/>
            <p:cNvPicPr preferRelativeResize="0"/>
            <p:nvPr/>
          </p:nvPicPr>
          <p:blipFill>
            <a:blip r:embed="rId2">
              <a:alphaModFix/>
            </a:blip>
            <a:stretch>
              <a:fillRect/>
            </a:stretch>
          </p:blipFill>
          <p:spPr>
            <a:xfrm rot="10800000">
              <a:off x="-1337337" y="4229525"/>
              <a:ext cx="3306700" cy="3306700"/>
            </a:xfrm>
            <a:prstGeom prst="rect">
              <a:avLst/>
            </a:prstGeom>
            <a:noFill/>
            <a:ln>
              <a:noFill/>
            </a:ln>
          </p:spPr>
        </p:pic>
      </p:grpSp>
      <p:grpSp>
        <p:nvGrpSpPr>
          <p:cNvPr id="147" name="Google Shape;147;p16"/>
          <p:cNvGrpSpPr/>
          <p:nvPr/>
        </p:nvGrpSpPr>
        <p:grpSpPr>
          <a:xfrm>
            <a:off x="-2778775" y="1017713"/>
            <a:ext cx="13642438" cy="5515263"/>
            <a:chOff x="-2778775" y="1017713"/>
            <a:chExt cx="13642438" cy="5515263"/>
          </a:xfrm>
        </p:grpSpPr>
        <p:pic>
          <p:nvPicPr>
            <p:cNvPr id="148" name="Google Shape;148;p16"/>
            <p:cNvPicPr preferRelativeResize="0"/>
            <p:nvPr/>
          </p:nvPicPr>
          <p:blipFill>
            <a:blip r:embed="rId3">
              <a:alphaModFix/>
            </a:blip>
            <a:stretch>
              <a:fillRect/>
            </a:stretch>
          </p:blipFill>
          <p:spPr>
            <a:xfrm rot="5400000">
              <a:off x="7971338" y="3640650"/>
              <a:ext cx="2892325" cy="2892325"/>
            </a:xfrm>
            <a:prstGeom prst="rect">
              <a:avLst/>
            </a:prstGeom>
            <a:noFill/>
            <a:ln>
              <a:noFill/>
            </a:ln>
          </p:spPr>
        </p:pic>
        <p:pic>
          <p:nvPicPr>
            <p:cNvPr id="149" name="Google Shape;149;p16"/>
            <p:cNvPicPr preferRelativeResize="0"/>
            <p:nvPr/>
          </p:nvPicPr>
          <p:blipFill>
            <a:blip r:embed="rId4">
              <a:alphaModFix/>
            </a:blip>
            <a:stretch>
              <a:fillRect/>
            </a:stretch>
          </p:blipFill>
          <p:spPr>
            <a:xfrm rot="5400000">
              <a:off x="-2778775" y="1017713"/>
              <a:ext cx="3389525" cy="3389525"/>
            </a:xfrm>
            <a:prstGeom prst="rect">
              <a:avLst/>
            </a:prstGeom>
            <a:noFill/>
            <a:ln>
              <a:noFill/>
            </a:ln>
          </p:spPr>
        </p:pic>
      </p:grpSp>
      <p:grpSp>
        <p:nvGrpSpPr>
          <p:cNvPr id="150" name="Google Shape;150;p16"/>
          <p:cNvGrpSpPr/>
          <p:nvPr/>
        </p:nvGrpSpPr>
        <p:grpSpPr>
          <a:xfrm>
            <a:off x="3151788" y="-402500"/>
            <a:ext cx="8317125" cy="7846925"/>
            <a:chOff x="3151788" y="-402500"/>
            <a:chExt cx="8317125" cy="7846925"/>
          </a:xfrm>
        </p:grpSpPr>
        <p:pic>
          <p:nvPicPr>
            <p:cNvPr id="151" name="Google Shape;151;p16"/>
            <p:cNvPicPr preferRelativeResize="0"/>
            <p:nvPr/>
          </p:nvPicPr>
          <p:blipFill>
            <a:blip r:embed="rId5">
              <a:alphaModFix/>
            </a:blip>
            <a:stretch>
              <a:fillRect/>
            </a:stretch>
          </p:blipFill>
          <p:spPr>
            <a:xfrm rot="10800000">
              <a:off x="3151788" y="4604000"/>
              <a:ext cx="2840425" cy="2840425"/>
            </a:xfrm>
            <a:prstGeom prst="rect">
              <a:avLst/>
            </a:prstGeom>
            <a:noFill/>
            <a:ln>
              <a:noFill/>
            </a:ln>
          </p:spPr>
        </p:pic>
        <p:pic>
          <p:nvPicPr>
            <p:cNvPr id="152" name="Google Shape;152;p16"/>
            <p:cNvPicPr preferRelativeResize="0"/>
            <p:nvPr/>
          </p:nvPicPr>
          <p:blipFill>
            <a:blip r:embed="rId5">
              <a:alphaModFix/>
            </a:blip>
            <a:stretch>
              <a:fillRect/>
            </a:stretch>
          </p:blipFill>
          <p:spPr>
            <a:xfrm rot="10800000" flipH="1">
              <a:off x="8628488" y="-402500"/>
              <a:ext cx="2840425" cy="2840425"/>
            </a:xfrm>
            <a:prstGeom prst="rect">
              <a:avLst/>
            </a:prstGeom>
            <a:noFill/>
            <a:ln>
              <a:noFill/>
            </a:ln>
          </p:spPr>
        </p:pic>
      </p:grpSp>
      <p:sp>
        <p:nvSpPr>
          <p:cNvPr id="153" name="Google Shape;153;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4" name="Google Shape;154;p16"/>
          <p:cNvSpPr txBox="1">
            <a:spLocks noGrp="1"/>
          </p:cNvSpPr>
          <p:nvPr>
            <p:ph type="body" idx="1"/>
          </p:nvPr>
        </p:nvSpPr>
        <p:spPr>
          <a:xfrm>
            <a:off x="720000" y="1139550"/>
            <a:ext cx="7704000" cy="1231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val="7737262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55"/>
        <p:cNvGrpSpPr/>
        <p:nvPr/>
      </p:nvGrpSpPr>
      <p:grpSpPr>
        <a:xfrm>
          <a:off x="0" y="0"/>
          <a:ext cx="0" cy="0"/>
          <a:chOff x="0" y="0"/>
          <a:chExt cx="0" cy="0"/>
        </a:xfrm>
      </p:grpSpPr>
      <p:pic>
        <p:nvPicPr>
          <p:cNvPr id="156" name="Google Shape;156;p17"/>
          <p:cNvPicPr preferRelativeResize="0"/>
          <p:nvPr/>
        </p:nvPicPr>
        <p:blipFill>
          <a:blip r:embed="rId2">
            <a:alphaModFix/>
          </a:blip>
          <a:stretch>
            <a:fillRect/>
          </a:stretch>
        </p:blipFill>
        <p:spPr>
          <a:xfrm rot="5400000">
            <a:off x="8424000" y="0"/>
            <a:ext cx="3549850" cy="3549850"/>
          </a:xfrm>
          <a:prstGeom prst="rect">
            <a:avLst/>
          </a:prstGeom>
          <a:noFill/>
          <a:ln>
            <a:noFill/>
          </a:ln>
        </p:spPr>
      </p:pic>
      <p:grpSp>
        <p:nvGrpSpPr>
          <p:cNvPr id="157" name="Google Shape;157;p17"/>
          <p:cNvGrpSpPr/>
          <p:nvPr/>
        </p:nvGrpSpPr>
        <p:grpSpPr>
          <a:xfrm>
            <a:off x="-1891100" y="3856963"/>
            <a:ext cx="13412325" cy="3433725"/>
            <a:chOff x="-1891100" y="3856963"/>
            <a:chExt cx="13412325" cy="3433725"/>
          </a:xfrm>
        </p:grpSpPr>
        <p:pic>
          <p:nvPicPr>
            <p:cNvPr id="158" name="Google Shape;158;p17"/>
            <p:cNvPicPr preferRelativeResize="0"/>
            <p:nvPr/>
          </p:nvPicPr>
          <p:blipFill>
            <a:blip r:embed="rId3">
              <a:alphaModFix/>
            </a:blip>
            <a:stretch>
              <a:fillRect/>
            </a:stretch>
          </p:blipFill>
          <p:spPr>
            <a:xfrm rot="10800000">
              <a:off x="-1891100" y="3983988"/>
              <a:ext cx="3306700" cy="3306700"/>
            </a:xfrm>
            <a:prstGeom prst="rect">
              <a:avLst/>
            </a:prstGeom>
            <a:noFill/>
            <a:ln>
              <a:noFill/>
            </a:ln>
          </p:spPr>
        </p:pic>
        <p:pic>
          <p:nvPicPr>
            <p:cNvPr id="159" name="Google Shape;159;p17"/>
            <p:cNvPicPr preferRelativeResize="0"/>
            <p:nvPr/>
          </p:nvPicPr>
          <p:blipFill>
            <a:blip r:embed="rId3">
              <a:alphaModFix/>
            </a:blip>
            <a:stretch>
              <a:fillRect/>
            </a:stretch>
          </p:blipFill>
          <p:spPr>
            <a:xfrm rot="-5400000">
              <a:off x="8214525" y="3856963"/>
              <a:ext cx="3306700" cy="3306700"/>
            </a:xfrm>
            <a:prstGeom prst="rect">
              <a:avLst/>
            </a:prstGeom>
            <a:noFill/>
            <a:ln>
              <a:noFill/>
            </a:ln>
          </p:spPr>
        </p:pic>
      </p:grpSp>
      <p:grpSp>
        <p:nvGrpSpPr>
          <p:cNvPr id="160" name="Google Shape;160;p17"/>
          <p:cNvGrpSpPr/>
          <p:nvPr/>
        </p:nvGrpSpPr>
        <p:grpSpPr>
          <a:xfrm>
            <a:off x="-1560425" y="-2151650"/>
            <a:ext cx="5958225" cy="9751150"/>
            <a:chOff x="-1560425" y="-2151650"/>
            <a:chExt cx="5958225" cy="9751150"/>
          </a:xfrm>
        </p:grpSpPr>
        <p:pic>
          <p:nvPicPr>
            <p:cNvPr id="161" name="Google Shape;161;p17"/>
            <p:cNvPicPr preferRelativeResize="0"/>
            <p:nvPr/>
          </p:nvPicPr>
          <p:blipFill>
            <a:blip r:embed="rId4">
              <a:alphaModFix/>
            </a:blip>
            <a:stretch>
              <a:fillRect/>
            </a:stretch>
          </p:blipFill>
          <p:spPr>
            <a:xfrm rot="5400000">
              <a:off x="1503325" y="4705025"/>
              <a:ext cx="2894475" cy="2894475"/>
            </a:xfrm>
            <a:prstGeom prst="rect">
              <a:avLst/>
            </a:prstGeom>
            <a:noFill/>
            <a:ln>
              <a:noFill/>
            </a:ln>
          </p:spPr>
        </p:pic>
        <p:pic>
          <p:nvPicPr>
            <p:cNvPr id="162" name="Google Shape;162;p17"/>
            <p:cNvPicPr preferRelativeResize="0"/>
            <p:nvPr/>
          </p:nvPicPr>
          <p:blipFill>
            <a:blip r:embed="rId4">
              <a:alphaModFix/>
            </a:blip>
            <a:stretch>
              <a:fillRect/>
            </a:stretch>
          </p:blipFill>
          <p:spPr>
            <a:xfrm rot="5400000">
              <a:off x="-1560425" y="-2151650"/>
              <a:ext cx="2894475" cy="2894475"/>
            </a:xfrm>
            <a:prstGeom prst="rect">
              <a:avLst/>
            </a:prstGeom>
            <a:noFill/>
            <a:ln>
              <a:noFill/>
            </a:ln>
          </p:spPr>
        </p:pic>
      </p:grpSp>
      <p:sp>
        <p:nvSpPr>
          <p:cNvPr id="163" name="Google Shape;16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4" name="Google Shape;164;p17"/>
          <p:cNvSpPr txBox="1">
            <a:spLocks noGrp="1"/>
          </p:cNvSpPr>
          <p:nvPr>
            <p:ph type="body" idx="1"/>
          </p:nvPr>
        </p:nvSpPr>
        <p:spPr>
          <a:xfrm>
            <a:off x="720000" y="1139543"/>
            <a:ext cx="7704000" cy="2250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val="16543954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2"/>
        <p:cNvGrpSpPr/>
        <p:nvPr/>
      </p:nvGrpSpPr>
      <p:grpSpPr>
        <a:xfrm>
          <a:off x="0" y="0"/>
          <a:ext cx="0" cy="0"/>
          <a:chOff x="0" y="0"/>
          <a:chExt cx="0" cy="0"/>
        </a:xfrm>
      </p:grpSpPr>
      <p:pic>
        <p:nvPicPr>
          <p:cNvPr id="183" name="Google Shape;183;p19"/>
          <p:cNvPicPr preferRelativeResize="0"/>
          <p:nvPr/>
        </p:nvPicPr>
        <p:blipFill>
          <a:blip r:embed="rId2">
            <a:alphaModFix/>
          </a:blip>
          <a:stretch>
            <a:fillRect/>
          </a:stretch>
        </p:blipFill>
        <p:spPr>
          <a:xfrm rot="10800000">
            <a:off x="7600550" y="4130225"/>
            <a:ext cx="3549850" cy="3549850"/>
          </a:xfrm>
          <a:prstGeom prst="rect">
            <a:avLst/>
          </a:prstGeom>
          <a:noFill/>
          <a:ln>
            <a:noFill/>
          </a:ln>
        </p:spPr>
      </p:pic>
      <p:grpSp>
        <p:nvGrpSpPr>
          <p:cNvPr id="184" name="Google Shape;184;p19"/>
          <p:cNvGrpSpPr/>
          <p:nvPr/>
        </p:nvGrpSpPr>
        <p:grpSpPr>
          <a:xfrm>
            <a:off x="-2132175" y="-2089562"/>
            <a:ext cx="5438875" cy="9950213"/>
            <a:chOff x="-2132175" y="-2089562"/>
            <a:chExt cx="5438875" cy="9950213"/>
          </a:xfrm>
        </p:grpSpPr>
        <p:pic>
          <p:nvPicPr>
            <p:cNvPr id="185" name="Google Shape;185;p19"/>
            <p:cNvPicPr preferRelativeResize="0"/>
            <p:nvPr/>
          </p:nvPicPr>
          <p:blipFill>
            <a:blip r:embed="rId3">
              <a:alphaModFix/>
            </a:blip>
            <a:stretch>
              <a:fillRect/>
            </a:stretch>
          </p:blipFill>
          <p:spPr>
            <a:xfrm rot="10800000">
              <a:off x="0" y="4553950"/>
              <a:ext cx="3306700" cy="3306700"/>
            </a:xfrm>
            <a:prstGeom prst="rect">
              <a:avLst/>
            </a:prstGeom>
            <a:noFill/>
            <a:ln>
              <a:noFill/>
            </a:ln>
          </p:spPr>
        </p:pic>
        <p:pic>
          <p:nvPicPr>
            <p:cNvPr id="186" name="Google Shape;186;p19"/>
            <p:cNvPicPr preferRelativeResize="0"/>
            <p:nvPr/>
          </p:nvPicPr>
          <p:blipFill>
            <a:blip r:embed="rId3">
              <a:alphaModFix/>
            </a:blip>
            <a:stretch>
              <a:fillRect/>
            </a:stretch>
          </p:blipFill>
          <p:spPr>
            <a:xfrm rot="10800000">
              <a:off x="-2132175" y="-2089562"/>
              <a:ext cx="3306700" cy="3306700"/>
            </a:xfrm>
            <a:prstGeom prst="rect">
              <a:avLst/>
            </a:prstGeom>
            <a:noFill/>
            <a:ln>
              <a:noFill/>
            </a:ln>
          </p:spPr>
        </p:pic>
      </p:grpSp>
      <p:grpSp>
        <p:nvGrpSpPr>
          <p:cNvPr id="187" name="Google Shape;187;p19"/>
          <p:cNvGrpSpPr/>
          <p:nvPr/>
        </p:nvGrpSpPr>
        <p:grpSpPr>
          <a:xfrm>
            <a:off x="-2605137" y="290050"/>
            <a:ext cx="14262738" cy="3994988"/>
            <a:chOff x="-2605137" y="290050"/>
            <a:chExt cx="14262738" cy="3994988"/>
          </a:xfrm>
        </p:grpSpPr>
        <p:pic>
          <p:nvPicPr>
            <p:cNvPr id="188" name="Google Shape;188;p19"/>
            <p:cNvPicPr preferRelativeResize="0"/>
            <p:nvPr/>
          </p:nvPicPr>
          <p:blipFill>
            <a:blip r:embed="rId4">
              <a:alphaModFix/>
            </a:blip>
            <a:stretch>
              <a:fillRect/>
            </a:stretch>
          </p:blipFill>
          <p:spPr>
            <a:xfrm rot="10800000">
              <a:off x="8763125" y="290050"/>
              <a:ext cx="2894475" cy="2894475"/>
            </a:xfrm>
            <a:prstGeom prst="rect">
              <a:avLst/>
            </a:prstGeom>
            <a:noFill/>
            <a:ln>
              <a:noFill/>
            </a:ln>
          </p:spPr>
        </p:pic>
        <p:pic>
          <p:nvPicPr>
            <p:cNvPr id="189" name="Google Shape;189;p19"/>
            <p:cNvPicPr preferRelativeResize="0"/>
            <p:nvPr/>
          </p:nvPicPr>
          <p:blipFill>
            <a:blip r:embed="rId4">
              <a:alphaModFix/>
            </a:blip>
            <a:stretch>
              <a:fillRect/>
            </a:stretch>
          </p:blipFill>
          <p:spPr>
            <a:xfrm rot="10800000">
              <a:off x="-2605137" y="1390563"/>
              <a:ext cx="2894475" cy="2894475"/>
            </a:xfrm>
            <a:prstGeom prst="rect">
              <a:avLst/>
            </a:prstGeom>
            <a:noFill/>
            <a:ln>
              <a:noFill/>
            </a:ln>
          </p:spPr>
        </p:pic>
      </p:grpSp>
      <p:pic>
        <p:nvPicPr>
          <p:cNvPr id="190" name="Google Shape;190;p19"/>
          <p:cNvPicPr preferRelativeResize="0"/>
          <p:nvPr/>
        </p:nvPicPr>
        <p:blipFill>
          <a:blip r:embed="rId5">
            <a:alphaModFix/>
          </a:blip>
          <a:stretch>
            <a:fillRect/>
          </a:stretch>
        </p:blipFill>
        <p:spPr>
          <a:xfrm>
            <a:off x="-1428250" y="4090850"/>
            <a:ext cx="2686700" cy="2686700"/>
          </a:xfrm>
          <a:prstGeom prst="rect">
            <a:avLst/>
          </a:prstGeom>
          <a:noFill/>
          <a:ln>
            <a:noFill/>
          </a:ln>
        </p:spPr>
      </p:pic>
      <p:sp>
        <p:nvSpPr>
          <p:cNvPr id="191" name="Google Shape;19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2" name="Google Shape;192;p19"/>
          <p:cNvSpPr txBox="1">
            <a:spLocks noGrp="1"/>
          </p:cNvSpPr>
          <p:nvPr>
            <p:ph type="subTitle" idx="1"/>
          </p:nvPr>
        </p:nvSpPr>
        <p:spPr>
          <a:xfrm>
            <a:off x="1453626" y="1748900"/>
            <a:ext cx="3051600" cy="10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3" name="Google Shape;193;p19"/>
          <p:cNvSpPr txBox="1">
            <a:spLocks noGrp="1"/>
          </p:cNvSpPr>
          <p:nvPr>
            <p:ph type="subTitle" idx="2"/>
          </p:nvPr>
        </p:nvSpPr>
        <p:spPr>
          <a:xfrm>
            <a:off x="5302979" y="1748900"/>
            <a:ext cx="3051600" cy="10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4" name="Google Shape;194;p19"/>
          <p:cNvSpPr txBox="1">
            <a:spLocks noGrp="1"/>
          </p:cNvSpPr>
          <p:nvPr>
            <p:ph type="subTitle" idx="3"/>
          </p:nvPr>
        </p:nvSpPr>
        <p:spPr>
          <a:xfrm>
            <a:off x="1453625" y="3409475"/>
            <a:ext cx="3051600" cy="10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5" name="Google Shape;195;p19"/>
          <p:cNvSpPr txBox="1">
            <a:spLocks noGrp="1"/>
          </p:cNvSpPr>
          <p:nvPr>
            <p:ph type="subTitle" idx="4"/>
          </p:nvPr>
        </p:nvSpPr>
        <p:spPr>
          <a:xfrm>
            <a:off x="5302979" y="3409475"/>
            <a:ext cx="3051600" cy="10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6" name="Google Shape;196;p19"/>
          <p:cNvSpPr txBox="1">
            <a:spLocks noGrp="1"/>
          </p:cNvSpPr>
          <p:nvPr>
            <p:ph type="subTitle" idx="5"/>
          </p:nvPr>
        </p:nvSpPr>
        <p:spPr>
          <a:xfrm>
            <a:off x="1453625" y="1455550"/>
            <a:ext cx="3051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97" name="Google Shape;197;p19"/>
          <p:cNvSpPr txBox="1">
            <a:spLocks noGrp="1"/>
          </p:cNvSpPr>
          <p:nvPr>
            <p:ph type="subTitle" idx="6"/>
          </p:nvPr>
        </p:nvSpPr>
        <p:spPr>
          <a:xfrm>
            <a:off x="1453625" y="3116200"/>
            <a:ext cx="3051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98" name="Google Shape;198;p19"/>
          <p:cNvSpPr txBox="1">
            <a:spLocks noGrp="1"/>
          </p:cNvSpPr>
          <p:nvPr>
            <p:ph type="subTitle" idx="7"/>
          </p:nvPr>
        </p:nvSpPr>
        <p:spPr>
          <a:xfrm>
            <a:off x="5302950" y="1455550"/>
            <a:ext cx="3051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99" name="Google Shape;199;p19"/>
          <p:cNvSpPr txBox="1">
            <a:spLocks noGrp="1"/>
          </p:cNvSpPr>
          <p:nvPr>
            <p:ph type="subTitle" idx="8"/>
          </p:nvPr>
        </p:nvSpPr>
        <p:spPr>
          <a:xfrm>
            <a:off x="5302950" y="3116200"/>
            <a:ext cx="3051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extLst>
      <p:ext uri="{BB962C8B-B14F-4D97-AF65-F5344CB8AC3E}">
        <p14:creationId xmlns:p14="http://schemas.microsoft.com/office/powerpoint/2010/main" val="17221623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0"/>
        <p:cNvGrpSpPr/>
        <p:nvPr/>
      </p:nvGrpSpPr>
      <p:grpSpPr>
        <a:xfrm>
          <a:off x="0" y="0"/>
          <a:ext cx="0" cy="0"/>
          <a:chOff x="0" y="0"/>
          <a:chExt cx="0" cy="0"/>
        </a:xfrm>
      </p:grpSpPr>
      <p:grpSp>
        <p:nvGrpSpPr>
          <p:cNvPr id="201" name="Google Shape;201;p20"/>
          <p:cNvGrpSpPr/>
          <p:nvPr/>
        </p:nvGrpSpPr>
        <p:grpSpPr>
          <a:xfrm>
            <a:off x="-2570212" y="-800050"/>
            <a:ext cx="4568000" cy="8422213"/>
            <a:chOff x="-2570212" y="-800050"/>
            <a:chExt cx="4568000" cy="8422213"/>
          </a:xfrm>
        </p:grpSpPr>
        <p:pic>
          <p:nvPicPr>
            <p:cNvPr id="202" name="Google Shape;202;p20"/>
            <p:cNvPicPr preferRelativeResize="0"/>
            <p:nvPr/>
          </p:nvPicPr>
          <p:blipFill>
            <a:blip r:embed="rId2">
              <a:alphaModFix/>
            </a:blip>
            <a:stretch>
              <a:fillRect/>
            </a:stretch>
          </p:blipFill>
          <p:spPr>
            <a:xfrm rot="10800000">
              <a:off x="-896687" y="4727688"/>
              <a:ext cx="2894475" cy="2894475"/>
            </a:xfrm>
            <a:prstGeom prst="rect">
              <a:avLst/>
            </a:prstGeom>
            <a:noFill/>
            <a:ln>
              <a:noFill/>
            </a:ln>
          </p:spPr>
        </p:pic>
        <p:pic>
          <p:nvPicPr>
            <p:cNvPr id="203" name="Google Shape;203;p20"/>
            <p:cNvPicPr preferRelativeResize="0"/>
            <p:nvPr/>
          </p:nvPicPr>
          <p:blipFill>
            <a:blip r:embed="rId2">
              <a:alphaModFix/>
            </a:blip>
            <a:stretch>
              <a:fillRect/>
            </a:stretch>
          </p:blipFill>
          <p:spPr>
            <a:xfrm rot="10800000">
              <a:off x="-2570212" y="-800050"/>
              <a:ext cx="2894475" cy="2894475"/>
            </a:xfrm>
            <a:prstGeom prst="rect">
              <a:avLst/>
            </a:prstGeom>
            <a:noFill/>
            <a:ln>
              <a:noFill/>
            </a:ln>
          </p:spPr>
        </p:pic>
      </p:grpSp>
      <p:grpSp>
        <p:nvGrpSpPr>
          <p:cNvPr id="204" name="Google Shape;204;p20"/>
          <p:cNvGrpSpPr/>
          <p:nvPr/>
        </p:nvGrpSpPr>
        <p:grpSpPr>
          <a:xfrm>
            <a:off x="-2715450" y="1398725"/>
            <a:ext cx="14633375" cy="4827450"/>
            <a:chOff x="-2715450" y="1398725"/>
            <a:chExt cx="14633375" cy="4827450"/>
          </a:xfrm>
        </p:grpSpPr>
        <p:pic>
          <p:nvPicPr>
            <p:cNvPr id="205" name="Google Shape;205;p20"/>
            <p:cNvPicPr preferRelativeResize="0"/>
            <p:nvPr/>
          </p:nvPicPr>
          <p:blipFill>
            <a:blip r:embed="rId3">
              <a:alphaModFix/>
            </a:blip>
            <a:stretch>
              <a:fillRect/>
            </a:stretch>
          </p:blipFill>
          <p:spPr>
            <a:xfrm rot="-5400000" flipH="1">
              <a:off x="-2715450" y="1398725"/>
              <a:ext cx="3365825" cy="3365825"/>
            </a:xfrm>
            <a:prstGeom prst="rect">
              <a:avLst/>
            </a:prstGeom>
            <a:noFill/>
            <a:ln>
              <a:noFill/>
            </a:ln>
          </p:spPr>
        </p:pic>
        <p:pic>
          <p:nvPicPr>
            <p:cNvPr id="206" name="Google Shape;206;p20"/>
            <p:cNvPicPr preferRelativeResize="0"/>
            <p:nvPr/>
          </p:nvPicPr>
          <p:blipFill>
            <a:blip r:embed="rId3">
              <a:alphaModFix/>
            </a:blip>
            <a:stretch>
              <a:fillRect/>
            </a:stretch>
          </p:blipFill>
          <p:spPr>
            <a:xfrm rot="-5400000" flipH="1">
              <a:off x="8552100" y="2860350"/>
              <a:ext cx="3365825" cy="3365825"/>
            </a:xfrm>
            <a:prstGeom prst="rect">
              <a:avLst/>
            </a:prstGeom>
            <a:noFill/>
            <a:ln>
              <a:noFill/>
            </a:ln>
          </p:spPr>
        </p:pic>
      </p:grpSp>
      <p:pic>
        <p:nvPicPr>
          <p:cNvPr id="207" name="Google Shape;207;p20"/>
          <p:cNvPicPr preferRelativeResize="0"/>
          <p:nvPr/>
        </p:nvPicPr>
        <p:blipFill>
          <a:blip r:embed="rId4">
            <a:alphaModFix/>
          </a:blip>
          <a:stretch>
            <a:fillRect/>
          </a:stretch>
        </p:blipFill>
        <p:spPr>
          <a:xfrm rot="5400000">
            <a:off x="8498275" y="-1089250"/>
            <a:ext cx="2892325" cy="2892325"/>
          </a:xfrm>
          <a:prstGeom prst="rect">
            <a:avLst/>
          </a:prstGeom>
          <a:noFill/>
          <a:ln>
            <a:noFill/>
          </a:ln>
        </p:spPr>
      </p:pic>
      <p:grpSp>
        <p:nvGrpSpPr>
          <p:cNvPr id="208" name="Google Shape;208;p20"/>
          <p:cNvGrpSpPr/>
          <p:nvPr/>
        </p:nvGrpSpPr>
        <p:grpSpPr>
          <a:xfrm>
            <a:off x="6775425" y="1972025"/>
            <a:ext cx="4726350" cy="5479225"/>
            <a:chOff x="6775425" y="1972025"/>
            <a:chExt cx="4726350" cy="5479225"/>
          </a:xfrm>
        </p:grpSpPr>
        <p:pic>
          <p:nvPicPr>
            <p:cNvPr id="209" name="Google Shape;209;p20"/>
            <p:cNvPicPr preferRelativeResize="0"/>
            <p:nvPr/>
          </p:nvPicPr>
          <p:blipFill>
            <a:blip r:embed="rId5">
              <a:alphaModFix/>
            </a:blip>
            <a:stretch>
              <a:fillRect/>
            </a:stretch>
          </p:blipFill>
          <p:spPr>
            <a:xfrm rot="10800000" flipH="1">
              <a:off x="8815075" y="1972025"/>
              <a:ext cx="2686700" cy="2686700"/>
            </a:xfrm>
            <a:prstGeom prst="rect">
              <a:avLst/>
            </a:prstGeom>
            <a:noFill/>
            <a:ln>
              <a:noFill/>
            </a:ln>
          </p:spPr>
        </p:pic>
        <p:pic>
          <p:nvPicPr>
            <p:cNvPr id="210" name="Google Shape;210;p20"/>
            <p:cNvPicPr preferRelativeResize="0"/>
            <p:nvPr/>
          </p:nvPicPr>
          <p:blipFill>
            <a:blip r:embed="rId5">
              <a:alphaModFix/>
            </a:blip>
            <a:stretch>
              <a:fillRect/>
            </a:stretch>
          </p:blipFill>
          <p:spPr>
            <a:xfrm rot="10800000" flipH="1">
              <a:off x="6775425" y="4764550"/>
              <a:ext cx="2686700" cy="2686700"/>
            </a:xfrm>
            <a:prstGeom prst="rect">
              <a:avLst/>
            </a:prstGeom>
            <a:noFill/>
            <a:ln>
              <a:noFill/>
            </a:ln>
          </p:spPr>
        </p:pic>
      </p:grpSp>
      <p:sp>
        <p:nvSpPr>
          <p:cNvPr id="211" name="Google Shape;21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2" name="Google Shape;212;p20"/>
          <p:cNvSpPr txBox="1">
            <a:spLocks noGrp="1"/>
          </p:cNvSpPr>
          <p:nvPr>
            <p:ph type="subTitle" idx="1"/>
          </p:nvPr>
        </p:nvSpPr>
        <p:spPr>
          <a:xfrm>
            <a:off x="720000" y="1938767"/>
            <a:ext cx="24462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3" name="Google Shape;213;p20"/>
          <p:cNvSpPr txBox="1">
            <a:spLocks noGrp="1"/>
          </p:cNvSpPr>
          <p:nvPr>
            <p:ph type="subTitle" idx="2"/>
          </p:nvPr>
        </p:nvSpPr>
        <p:spPr>
          <a:xfrm>
            <a:off x="3341925" y="1938750"/>
            <a:ext cx="24555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4" name="Google Shape;214;p20"/>
          <p:cNvSpPr txBox="1">
            <a:spLocks noGrp="1"/>
          </p:cNvSpPr>
          <p:nvPr>
            <p:ph type="subTitle" idx="3"/>
          </p:nvPr>
        </p:nvSpPr>
        <p:spPr>
          <a:xfrm>
            <a:off x="720000" y="3651201"/>
            <a:ext cx="24462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5" name="Google Shape;215;p20"/>
          <p:cNvSpPr txBox="1">
            <a:spLocks noGrp="1"/>
          </p:cNvSpPr>
          <p:nvPr>
            <p:ph type="subTitle" idx="4"/>
          </p:nvPr>
        </p:nvSpPr>
        <p:spPr>
          <a:xfrm>
            <a:off x="3341925" y="3651200"/>
            <a:ext cx="24555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6" name="Google Shape;216;p20"/>
          <p:cNvSpPr txBox="1">
            <a:spLocks noGrp="1"/>
          </p:cNvSpPr>
          <p:nvPr>
            <p:ph type="subTitle" idx="5"/>
          </p:nvPr>
        </p:nvSpPr>
        <p:spPr>
          <a:xfrm>
            <a:off x="5975300" y="1938750"/>
            <a:ext cx="24510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7" name="Google Shape;217;p20"/>
          <p:cNvSpPr txBox="1">
            <a:spLocks noGrp="1"/>
          </p:cNvSpPr>
          <p:nvPr>
            <p:ph type="subTitle" idx="6"/>
          </p:nvPr>
        </p:nvSpPr>
        <p:spPr>
          <a:xfrm>
            <a:off x="5975300" y="3651200"/>
            <a:ext cx="24510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8" name="Google Shape;218;p20"/>
          <p:cNvSpPr txBox="1">
            <a:spLocks noGrp="1"/>
          </p:cNvSpPr>
          <p:nvPr>
            <p:ph type="subTitle" idx="7"/>
          </p:nvPr>
        </p:nvSpPr>
        <p:spPr>
          <a:xfrm>
            <a:off x="724820" y="1398725"/>
            <a:ext cx="24462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19" name="Google Shape;219;p20"/>
          <p:cNvSpPr txBox="1">
            <a:spLocks noGrp="1"/>
          </p:cNvSpPr>
          <p:nvPr>
            <p:ph type="subTitle" idx="8"/>
          </p:nvPr>
        </p:nvSpPr>
        <p:spPr>
          <a:xfrm>
            <a:off x="3346577" y="1398725"/>
            <a:ext cx="24555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20" name="Google Shape;220;p20"/>
          <p:cNvSpPr txBox="1">
            <a:spLocks noGrp="1"/>
          </p:cNvSpPr>
          <p:nvPr>
            <p:ph type="subTitle" idx="9"/>
          </p:nvPr>
        </p:nvSpPr>
        <p:spPr>
          <a:xfrm>
            <a:off x="5979757" y="1398725"/>
            <a:ext cx="24510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21" name="Google Shape;221;p20"/>
          <p:cNvSpPr txBox="1">
            <a:spLocks noGrp="1"/>
          </p:cNvSpPr>
          <p:nvPr>
            <p:ph type="subTitle" idx="13"/>
          </p:nvPr>
        </p:nvSpPr>
        <p:spPr>
          <a:xfrm>
            <a:off x="724820" y="3107898"/>
            <a:ext cx="24462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22" name="Google Shape;222;p20"/>
          <p:cNvSpPr txBox="1">
            <a:spLocks noGrp="1"/>
          </p:cNvSpPr>
          <p:nvPr>
            <p:ph type="subTitle" idx="14"/>
          </p:nvPr>
        </p:nvSpPr>
        <p:spPr>
          <a:xfrm>
            <a:off x="3346577" y="3107900"/>
            <a:ext cx="24555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23" name="Google Shape;223;p20"/>
          <p:cNvSpPr txBox="1">
            <a:spLocks noGrp="1"/>
          </p:cNvSpPr>
          <p:nvPr>
            <p:ph type="subTitle" idx="15"/>
          </p:nvPr>
        </p:nvSpPr>
        <p:spPr>
          <a:xfrm>
            <a:off x="5979757" y="3107900"/>
            <a:ext cx="24510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extLst>
      <p:ext uri="{BB962C8B-B14F-4D97-AF65-F5344CB8AC3E}">
        <p14:creationId xmlns:p14="http://schemas.microsoft.com/office/powerpoint/2010/main" val="4081706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D84A06-13D5-2B4C-ADE6-055509CEBFA6}"/>
              </a:ext>
            </a:extLst>
          </p:cNvPr>
          <p:cNvSpPr/>
          <p:nvPr userDrawn="1"/>
        </p:nvSpPr>
        <p:spPr bwMode="auto">
          <a:xfrm>
            <a:off x="275007" y="0"/>
            <a:ext cx="2756951" cy="514350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6" name="Title 4">
            <a:extLst>
              <a:ext uri="{FF2B5EF4-FFF2-40B4-BE49-F238E27FC236}">
                <a16:creationId xmlns:a16="http://schemas.microsoft.com/office/drawing/2014/main" id="{C9689A43-C72E-0146-B059-5926C1CDFD13}"/>
              </a:ext>
            </a:extLst>
          </p:cNvPr>
          <p:cNvSpPr>
            <a:spLocks noGrp="1"/>
          </p:cNvSpPr>
          <p:nvPr>
            <p:ph type="title"/>
          </p:nvPr>
        </p:nvSpPr>
        <p:spPr>
          <a:xfrm>
            <a:off x="481260" y="1489992"/>
            <a:ext cx="2344439" cy="797521"/>
          </a:xfrm>
          <a:prstGeom prst="rect">
            <a:avLst/>
          </a:prstGeom>
        </p:spPr>
        <p:txBody>
          <a:bodyPr vert="horz" anchor="b">
            <a:normAutofit/>
          </a:bodyPr>
          <a:lstStyle>
            <a:lvl1pPr algn="r">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7" name="Text Placeholder 3">
            <a:extLst>
              <a:ext uri="{FF2B5EF4-FFF2-40B4-BE49-F238E27FC236}">
                <a16:creationId xmlns:a16="http://schemas.microsoft.com/office/drawing/2014/main" id="{B5E12B42-79D6-5043-AF11-605F5107F54F}"/>
              </a:ext>
            </a:extLst>
          </p:cNvPr>
          <p:cNvSpPr>
            <a:spLocks noGrp="1"/>
          </p:cNvSpPr>
          <p:nvPr>
            <p:ph type="body" sz="quarter" idx="11"/>
          </p:nvPr>
        </p:nvSpPr>
        <p:spPr>
          <a:xfrm>
            <a:off x="481260" y="2503199"/>
            <a:ext cx="2344439" cy="1274306"/>
          </a:xfrm>
          <a:prstGeom prst="rect">
            <a:avLst/>
          </a:prstGeom>
        </p:spPr>
        <p:txBody>
          <a:bodyPr vert="horz" anchor="t">
            <a:normAutofit/>
          </a:bodyPr>
          <a:lstStyle>
            <a:lvl1pPr marL="0" indent="0" algn="r">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8" name="Rectangle 7">
            <a:extLst>
              <a:ext uri="{FF2B5EF4-FFF2-40B4-BE49-F238E27FC236}">
                <a16:creationId xmlns:a16="http://schemas.microsoft.com/office/drawing/2014/main" id="{312CC06A-53BF-7848-9653-FFECFEA0EF03}"/>
              </a:ext>
            </a:extLst>
          </p:cNvPr>
          <p:cNvSpPr/>
          <p:nvPr userDrawn="1"/>
        </p:nvSpPr>
        <p:spPr bwMode="auto">
          <a:xfrm>
            <a:off x="990025" y="2385519"/>
            <a:ext cx="1746504" cy="56993"/>
          </a:xfrm>
          <a:prstGeom prst="rect">
            <a:avLst/>
          </a:prstGeom>
          <a:solidFill>
            <a:schemeClr val="bg1">
              <a:lumMod val="60000"/>
              <a:lumOff val="40000"/>
              <a:alpha val="50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11" name="Text Placeholder 2">
            <a:extLst>
              <a:ext uri="{FF2B5EF4-FFF2-40B4-BE49-F238E27FC236}">
                <a16:creationId xmlns:a16="http://schemas.microsoft.com/office/drawing/2014/main" id="{79544485-ED3B-1143-9E21-A93A6625B896}"/>
              </a:ext>
            </a:extLst>
          </p:cNvPr>
          <p:cNvSpPr>
            <a:spLocks noGrp="1"/>
          </p:cNvSpPr>
          <p:nvPr>
            <p:ph type="body" sz="quarter" idx="13"/>
          </p:nvPr>
        </p:nvSpPr>
        <p:spPr>
          <a:xfrm>
            <a:off x="3320716" y="405636"/>
            <a:ext cx="5510378" cy="4056636"/>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913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4"/>
        <p:cNvGrpSpPr/>
        <p:nvPr/>
      </p:nvGrpSpPr>
      <p:grpSpPr>
        <a:xfrm>
          <a:off x="0" y="0"/>
          <a:ext cx="0" cy="0"/>
          <a:chOff x="0" y="0"/>
          <a:chExt cx="0" cy="0"/>
        </a:xfrm>
      </p:grpSpPr>
      <p:grpSp>
        <p:nvGrpSpPr>
          <p:cNvPr id="225" name="Google Shape;225;p21"/>
          <p:cNvGrpSpPr/>
          <p:nvPr/>
        </p:nvGrpSpPr>
        <p:grpSpPr>
          <a:xfrm>
            <a:off x="596300" y="-2527650"/>
            <a:ext cx="7690075" cy="10068775"/>
            <a:chOff x="596300" y="-2527650"/>
            <a:chExt cx="7690075" cy="10068775"/>
          </a:xfrm>
        </p:grpSpPr>
        <p:pic>
          <p:nvPicPr>
            <p:cNvPr id="226" name="Google Shape;226;p21"/>
            <p:cNvPicPr preferRelativeResize="0"/>
            <p:nvPr/>
          </p:nvPicPr>
          <p:blipFill>
            <a:blip r:embed="rId2">
              <a:alphaModFix/>
            </a:blip>
            <a:stretch>
              <a:fillRect/>
            </a:stretch>
          </p:blipFill>
          <p:spPr>
            <a:xfrm rot="10800000">
              <a:off x="5391900" y="-2527650"/>
              <a:ext cx="2894475" cy="2894475"/>
            </a:xfrm>
            <a:prstGeom prst="rect">
              <a:avLst/>
            </a:prstGeom>
            <a:noFill/>
            <a:ln>
              <a:noFill/>
            </a:ln>
          </p:spPr>
        </p:pic>
        <p:pic>
          <p:nvPicPr>
            <p:cNvPr id="227" name="Google Shape;227;p21"/>
            <p:cNvPicPr preferRelativeResize="0"/>
            <p:nvPr/>
          </p:nvPicPr>
          <p:blipFill>
            <a:blip r:embed="rId2">
              <a:alphaModFix/>
            </a:blip>
            <a:stretch>
              <a:fillRect/>
            </a:stretch>
          </p:blipFill>
          <p:spPr>
            <a:xfrm rot="10800000">
              <a:off x="596300" y="4646650"/>
              <a:ext cx="2894475" cy="2894475"/>
            </a:xfrm>
            <a:prstGeom prst="rect">
              <a:avLst/>
            </a:prstGeom>
            <a:noFill/>
            <a:ln>
              <a:noFill/>
            </a:ln>
          </p:spPr>
        </p:pic>
      </p:grpSp>
      <p:pic>
        <p:nvPicPr>
          <p:cNvPr id="228" name="Google Shape;228;p21"/>
          <p:cNvPicPr preferRelativeResize="0"/>
          <p:nvPr/>
        </p:nvPicPr>
        <p:blipFill>
          <a:blip r:embed="rId3">
            <a:alphaModFix/>
          </a:blip>
          <a:stretch>
            <a:fillRect/>
          </a:stretch>
        </p:blipFill>
        <p:spPr>
          <a:xfrm rot="5400000" flipH="1">
            <a:off x="5897475" y="4604000"/>
            <a:ext cx="3549850" cy="3549850"/>
          </a:xfrm>
          <a:prstGeom prst="rect">
            <a:avLst/>
          </a:prstGeom>
          <a:noFill/>
          <a:ln>
            <a:noFill/>
          </a:ln>
        </p:spPr>
      </p:pic>
      <p:grpSp>
        <p:nvGrpSpPr>
          <p:cNvPr id="229" name="Google Shape;229;p21"/>
          <p:cNvGrpSpPr/>
          <p:nvPr/>
        </p:nvGrpSpPr>
        <p:grpSpPr>
          <a:xfrm>
            <a:off x="-2593475" y="-2861675"/>
            <a:ext cx="7622388" cy="8569300"/>
            <a:chOff x="-2593475" y="-2861675"/>
            <a:chExt cx="7622388" cy="8569300"/>
          </a:xfrm>
        </p:grpSpPr>
        <p:pic>
          <p:nvPicPr>
            <p:cNvPr id="230" name="Google Shape;230;p21"/>
            <p:cNvPicPr preferRelativeResize="0"/>
            <p:nvPr/>
          </p:nvPicPr>
          <p:blipFill>
            <a:blip r:embed="rId4">
              <a:alphaModFix/>
            </a:blip>
            <a:stretch>
              <a:fillRect/>
            </a:stretch>
          </p:blipFill>
          <p:spPr>
            <a:xfrm rot="-5400000" flipH="1">
              <a:off x="-2593475" y="2400925"/>
              <a:ext cx="3306700" cy="3306700"/>
            </a:xfrm>
            <a:prstGeom prst="rect">
              <a:avLst/>
            </a:prstGeom>
            <a:noFill/>
            <a:ln>
              <a:noFill/>
            </a:ln>
          </p:spPr>
        </p:pic>
        <p:pic>
          <p:nvPicPr>
            <p:cNvPr id="231" name="Google Shape;231;p21"/>
            <p:cNvPicPr preferRelativeResize="0"/>
            <p:nvPr/>
          </p:nvPicPr>
          <p:blipFill>
            <a:blip r:embed="rId4">
              <a:alphaModFix/>
            </a:blip>
            <a:stretch>
              <a:fillRect/>
            </a:stretch>
          </p:blipFill>
          <p:spPr>
            <a:xfrm>
              <a:off x="1722213" y="-2861675"/>
              <a:ext cx="3306700" cy="3306700"/>
            </a:xfrm>
            <a:prstGeom prst="rect">
              <a:avLst/>
            </a:prstGeom>
            <a:noFill/>
            <a:ln>
              <a:noFill/>
            </a:ln>
          </p:spPr>
        </p:pic>
      </p:grpSp>
      <p:pic>
        <p:nvPicPr>
          <p:cNvPr id="232" name="Google Shape;232;p21"/>
          <p:cNvPicPr preferRelativeResize="0"/>
          <p:nvPr/>
        </p:nvPicPr>
        <p:blipFill>
          <a:blip r:embed="rId5">
            <a:alphaModFix/>
          </a:blip>
          <a:stretch>
            <a:fillRect/>
          </a:stretch>
        </p:blipFill>
        <p:spPr>
          <a:xfrm flipH="1">
            <a:off x="-2422950" y="1615925"/>
            <a:ext cx="2686700" cy="2686700"/>
          </a:xfrm>
          <a:prstGeom prst="rect">
            <a:avLst/>
          </a:prstGeom>
          <a:noFill/>
          <a:ln>
            <a:noFill/>
          </a:ln>
        </p:spPr>
      </p:pic>
      <p:sp>
        <p:nvSpPr>
          <p:cNvPr id="233" name="Google Shape;233;p21"/>
          <p:cNvSpPr txBox="1">
            <a:spLocks noGrp="1"/>
          </p:cNvSpPr>
          <p:nvPr>
            <p:ph type="title"/>
          </p:nvPr>
        </p:nvSpPr>
        <p:spPr>
          <a:xfrm>
            <a:off x="2347938" y="608975"/>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4" name="Google Shape;234;p21"/>
          <p:cNvSpPr txBox="1">
            <a:spLocks noGrp="1"/>
          </p:cNvSpPr>
          <p:nvPr>
            <p:ph type="subTitle" idx="1"/>
          </p:nvPr>
        </p:nvSpPr>
        <p:spPr>
          <a:xfrm>
            <a:off x="2347900" y="1667675"/>
            <a:ext cx="4448100" cy="10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5" name="Google Shape;235;p21"/>
          <p:cNvSpPr txBox="1"/>
          <p:nvPr/>
        </p:nvSpPr>
        <p:spPr>
          <a:xfrm>
            <a:off x="2099100" y="37643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b="1">
                <a:solidFill>
                  <a:schemeClr val="dk1"/>
                </a:solidFill>
                <a:latin typeface="Blinker"/>
                <a:ea typeface="Blinker"/>
                <a:cs typeface="Blinker"/>
                <a:sym typeface="Blinker"/>
              </a:rPr>
              <a:t>CREDITS:</a:t>
            </a:r>
            <a:r>
              <a:rPr lang="en" sz="1000">
                <a:solidFill>
                  <a:schemeClr val="dk1"/>
                </a:solidFill>
                <a:latin typeface="Blinker"/>
                <a:ea typeface="Blinker"/>
                <a:cs typeface="Blinker"/>
                <a:sym typeface="Blinker"/>
              </a:rPr>
              <a:t> This presentation template was created by </a:t>
            </a:r>
            <a:r>
              <a:rPr lang="en" sz="1000" b="1" u="sng">
                <a:solidFill>
                  <a:schemeClr val="dk1"/>
                </a:solidFill>
                <a:latin typeface="Blinker"/>
                <a:ea typeface="Blinker"/>
                <a:cs typeface="Blinker"/>
                <a:sym typeface="Blinker"/>
                <a:hlinkClick r:id="rId6">
                  <a:extLst>
                    <a:ext uri="{A12FA001-AC4F-418D-AE19-62706E023703}">
                      <ahyp:hlinkClr xmlns:ahyp="http://schemas.microsoft.com/office/drawing/2018/hyperlinkcolor" val="tx"/>
                    </a:ext>
                  </a:extLst>
                </a:hlinkClick>
              </a:rPr>
              <a:t>Slidesgo</a:t>
            </a:r>
            <a:r>
              <a:rPr lang="en" sz="1000">
                <a:solidFill>
                  <a:schemeClr val="dk1"/>
                </a:solidFill>
                <a:latin typeface="Blinker"/>
                <a:ea typeface="Blinker"/>
                <a:cs typeface="Blinker"/>
                <a:sym typeface="Blinker"/>
              </a:rPr>
              <a:t>, and includes icons by </a:t>
            </a:r>
            <a:r>
              <a:rPr lang="en" sz="1000" b="1" u="sng">
                <a:solidFill>
                  <a:schemeClr val="dk1"/>
                </a:solidFill>
                <a:latin typeface="Blinker"/>
                <a:ea typeface="Blinker"/>
                <a:cs typeface="Blinker"/>
                <a:sym typeface="Blinker"/>
                <a:hlinkClick r:id="rId7">
                  <a:extLst>
                    <a:ext uri="{A12FA001-AC4F-418D-AE19-62706E023703}">
                      <ahyp:hlinkClr xmlns:ahyp="http://schemas.microsoft.com/office/drawing/2018/hyperlinkcolor" val="tx"/>
                    </a:ext>
                  </a:extLst>
                </a:hlinkClick>
              </a:rPr>
              <a:t>Flaticon</a:t>
            </a:r>
            <a:r>
              <a:rPr lang="en" sz="1000">
                <a:solidFill>
                  <a:schemeClr val="dk1"/>
                </a:solidFill>
                <a:latin typeface="Blinker"/>
                <a:ea typeface="Blinker"/>
                <a:cs typeface="Blinker"/>
                <a:sym typeface="Blinker"/>
              </a:rPr>
              <a:t>, and infographics &amp; images by </a:t>
            </a:r>
            <a:r>
              <a:rPr lang="en" sz="1000" b="1" u="sng">
                <a:solidFill>
                  <a:schemeClr val="dk1"/>
                </a:solidFill>
                <a:latin typeface="Blinker"/>
                <a:ea typeface="Blinker"/>
                <a:cs typeface="Blinker"/>
                <a:sym typeface="Blinker"/>
                <a:hlinkClick r:id="rId8">
                  <a:extLst>
                    <a:ext uri="{A12FA001-AC4F-418D-AE19-62706E023703}">
                      <ahyp:hlinkClr xmlns:ahyp="http://schemas.microsoft.com/office/drawing/2018/hyperlinkcolor" val="tx"/>
                    </a:ext>
                  </a:extLst>
                </a:hlinkClick>
              </a:rPr>
              <a:t>Freepik</a:t>
            </a:r>
            <a:r>
              <a:rPr lang="en" sz="1000" u="sng">
                <a:solidFill>
                  <a:schemeClr val="dk1"/>
                </a:solidFill>
                <a:latin typeface="Blinker"/>
                <a:ea typeface="Blinker"/>
                <a:cs typeface="Blinker"/>
                <a:sym typeface="Blinker"/>
              </a:rPr>
              <a:t> </a:t>
            </a:r>
            <a:endParaRPr sz="1000" b="1" u="sng">
              <a:solidFill>
                <a:schemeClr val="dk1"/>
              </a:solidFill>
              <a:latin typeface="Blinker"/>
              <a:ea typeface="Blinker"/>
              <a:cs typeface="Blinker"/>
              <a:sym typeface="Blinker"/>
            </a:endParaRPr>
          </a:p>
        </p:txBody>
      </p:sp>
    </p:spTree>
    <p:extLst>
      <p:ext uri="{BB962C8B-B14F-4D97-AF65-F5344CB8AC3E}">
        <p14:creationId xmlns:p14="http://schemas.microsoft.com/office/powerpoint/2010/main" val="11945520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6"/>
        <p:cNvGrpSpPr/>
        <p:nvPr/>
      </p:nvGrpSpPr>
      <p:grpSpPr>
        <a:xfrm>
          <a:off x="0" y="0"/>
          <a:ext cx="0" cy="0"/>
          <a:chOff x="0" y="0"/>
          <a:chExt cx="0" cy="0"/>
        </a:xfrm>
      </p:grpSpPr>
      <p:pic>
        <p:nvPicPr>
          <p:cNvPr id="237" name="Google Shape;237;p22"/>
          <p:cNvPicPr preferRelativeResize="0"/>
          <p:nvPr/>
        </p:nvPicPr>
        <p:blipFill>
          <a:blip r:embed="rId2">
            <a:alphaModFix/>
          </a:blip>
          <a:stretch>
            <a:fillRect/>
          </a:stretch>
        </p:blipFill>
        <p:spPr>
          <a:xfrm rot="-5400000" flipH="1">
            <a:off x="-3578594" y="-152256"/>
            <a:ext cx="4148250" cy="4148250"/>
          </a:xfrm>
          <a:prstGeom prst="rect">
            <a:avLst/>
          </a:prstGeom>
          <a:noFill/>
          <a:ln>
            <a:noFill/>
          </a:ln>
        </p:spPr>
      </p:pic>
      <p:pic>
        <p:nvPicPr>
          <p:cNvPr id="238" name="Google Shape;238;p22"/>
          <p:cNvPicPr preferRelativeResize="0"/>
          <p:nvPr/>
        </p:nvPicPr>
        <p:blipFill>
          <a:blip r:embed="rId2">
            <a:alphaModFix/>
          </a:blip>
          <a:stretch>
            <a:fillRect/>
          </a:stretch>
        </p:blipFill>
        <p:spPr>
          <a:xfrm rot="5400000" flipH="1">
            <a:off x="7610169" y="3996006"/>
            <a:ext cx="4148250" cy="4148250"/>
          </a:xfrm>
          <a:prstGeom prst="rect">
            <a:avLst/>
          </a:prstGeom>
          <a:noFill/>
          <a:ln>
            <a:noFill/>
          </a:ln>
        </p:spPr>
      </p:pic>
      <p:pic>
        <p:nvPicPr>
          <p:cNvPr id="239" name="Google Shape;239;p22"/>
          <p:cNvPicPr preferRelativeResize="0"/>
          <p:nvPr/>
        </p:nvPicPr>
        <p:blipFill>
          <a:blip r:embed="rId2">
            <a:alphaModFix/>
          </a:blip>
          <a:stretch>
            <a:fillRect/>
          </a:stretch>
        </p:blipFill>
        <p:spPr>
          <a:xfrm rot="5400000" flipH="1">
            <a:off x="5152919" y="-3516906"/>
            <a:ext cx="4148250" cy="4148250"/>
          </a:xfrm>
          <a:prstGeom prst="rect">
            <a:avLst/>
          </a:prstGeom>
          <a:noFill/>
          <a:ln>
            <a:noFill/>
          </a:ln>
        </p:spPr>
      </p:pic>
      <p:pic>
        <p:nvPicPr>
          <p:cNvPr id="240" name="Google Shape;240;p22"/>
          <p:cNvPicPr preferRelativeResize="0"/>
          <p:nvPr/>
        </p:nvPicPr>
        <p:blipFill>
          <a:blip r:embed="rId3">
            <a:alphaModFix/>
          </a:blip>
          <a:stretch>
            <a:fillRect/>
          </a:stretch>
        </p:blipFill>
        <p:spPr>
          <a:xfrm rot="5400000">
            <a:off x="5920138" y="4475450"/>
            <a:ext cx="2892325" cy="2892325"/>
          </a:xfrm>
          <a:prstGeom prst="rect">
            <a:avLst/>
          </a:prstGeom>
          <a:noFill/>
          <a:ln>
            <a:noFill/>
          </a:ln>
        </p:spPr>
      </p:pic>
      <p:pic>
        <p:nvPicPr>
          <p:cNvPr id="241" name="Google Shape;241;p22"/>
          <p:cNvPicPr preferRelativeResize="0"/>
          <p:nvPr/>
        </p:nvPicPr>
        <p:blipFill>
          <a:blip r:embed="rId4">
            <a:alphaModFix/>
          </a:blip>
          <a:stretch>
            <a:fillRect/>
          </a:stretch>
        </p:blipFill>
        <p:spPr>
          <a:xfrm rot="10800000">
            <a:off x="4220656" y="-3048831"/>
            <a:ext cx="3389525" cy="3389525"/>
          </a:xfrm>
          <a:prstGeom prst="rect">
            <a:avLst/>
          </a:prstGeom>
          <a:noFill/>
          <a:ln>
            <a:noFill/>
          </a:ln>
        </p:spPr>
      </p:pic>
      <p:pic>
        <p:nvPicPr>
          <p:cNvPr id="242" name="Google Shape;242;p22"/>
          <p:cNvPicPr preferRelativeResize="0"/>
          <p:nvPr/>
        </p:nvPicPr>
        <p:blipFill>
          <a:blip r:embed="rId5">
            <a:alphaModFix/>
          </a:blip>
          <a:stretch>
            <a:fillRect/>
          </a:stretch>
        </p:blipFill>
        <p:spPr>
          <a:xfrm rot="10800000">
            <a:off x="-356812" y="4604000"/>
            <a:ext cx="2840425" cy="2840425"/>
          </a:xfrm>
          <a:prstGeom prst="rect">
            <a:avLst/>
          </a:prstGeom>
          <a:noFill/>
          <a:ln>
            <a:noFill/>
          </a:ln>
        </p:spPr>
      </p:pic>
      <p:pic>
        <p:nvPicPr>
          <p:cNvPr id="243" name="Google Shape;243;p22"/>
          <p:cNvPicPr preferRelativeResize="0"/>
          <p:nvPr/>
        </p:nvPicPr>
        <p:blipFill>
          <a:blip r:embed="rId3">
            <a:alphaModFix/>
          </a:blip>
          <a:stretch>
            <a:fillRect/>
          </a:stretch>
        </p:blipFill>
        <p:spPr>
          <a:xfrm rot="5400000">
            <a:off x="-2123987" y="-358225"/>
            <a:ext cx="2892325" cy="2892325"/>
          </a:xfrm>
          <a:prstGeom prst="rect">
            <a:avLst/>
          </a:prstGeom>
          <a:noFill/>
          <a:ln>
            <a:noFill/>
          </a:ln>
        </p:spPr>
      </p:pic>
      <p:pic>
        <p:nvPicPr>
          <p:cNvPr id="244" name="Google Shape;244;p22"/>
          <p:cNvPicPr preferRelativeResize="0"/>
          <p:nvPr/>
        </p:nvPicPr>
        <p:blipFill>
          <a:blip r:embed="rId5">
            <a:alphaModFix/>
          </a:blip>
          <a:stretch>
            <a:fillRect/>
          </a:stretch>
        </p:blipFill>
        <p:spPr>
          <a:xfrm rot="10800000">
            <a:off x="8430763" y="743063"/>
            <a:ext cx="2840425" cy="2840425"/>
          </a:xfrm>
          <a:prstGeom prst="rect">
            <a:avLst/>
          </a:prstGeom>
          <a:noFill/>
          <a:ln>
            <a:noFill/>
          </a:ln>
        </p:spPr>
      </p:pic>
    </p:spTree>
    <p:extLst>
      <p:ext uri="{BB962C8B-B14F-4D97-AF65-F5344CB8AC3E}">
        <p14:creationId xmlns:p14="http://schemas.microsoft.com/office/powerpoint/2010/main" val="33354814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5"/>
        <p:cNvGrpSpPr/>
        <p:nvPr/>
      </p:nvGrpSpPr>
      <p:grpSpPr>
        <a:xfrm>
          <a:off x="0" y="0"/>
          <a:ext cx="0" cy="0"/>
          <a:chOff x="0" y="0"/>
          <a:chExt cx="0" cy="0"/>
        </a:xfrm>
      </p:grpSpPr>
      <p:pic>
        <p:nvPicPr>
          <p:cNvPr id="246" name="Google Shape;246;p23"/>
          <p:cNvPicPr preferRelativeResize="0"/>
          <p:nvPr/>
        </p:nvPicPr>
        <p:blipFill>
          <a:blip r:embed="rId2">
            <a:alphaModFix/>
          </a:blip>
          <a:stretch>
            <a:fillRect/>
          </a:stretch>
        </p:blipFill>
        <p:spPr>
          <a:xfrm rot="10800000">
            <a:off x="-1457850" y="3562950"/>
            <a:ext cx="3549850" cy="3549850"/>
          </a:xfrm>
          <a:prstGeom prst="rect">
            <a:avLst/>
          </a:prstGeom>
          <a:noFill/>
          <a:ln>
            <a:noFill/>
          </a:ln>
        </p:spPr>
      </p:pic>
      <p:pic>
        <p:nvPicPr>
          <p:cNvPr id="247" name="Google Shape;247;p23"/>
          <p:cNvPicPr preferRelativeResize="0"/>
          <p:nvPr/>
        </p:nvPicPr>
        <p:blipFill>
          <a:blip r:embed="rId2">
            <a:alphaModFix/>
          </a:blip>
          <a:stretch>
            <a:fillRect/>
          </a:stretch>
        </p:blipFill>
        <p:spPr>
          <a:xfrm rot="10800000">
            <a:off x="8283825" y="1634175"/>
            <a:ext cx="3549850" cy="3549850"/>
          </a:xfrm>
          <a:prstGeom prst="rect">
            <a:avLst/>
          </a:prstGeom>
          <a:noFill/>
          <a:ln>
            <a:noFill/>
          </a:ln>
        </p:spPr>
      </p:pic>
      <p:pic>
        <p:nvPicPr>
          <p:cNvPr id="248" name="Google Shape;248;p23"/>
          <p:cNvPicPr preferRelativeResize="0"/>
          <p:nvPr/>
        </p:nvPicPr>
        <p:blipFill>
          <a:blip r:embed="rId3">
            <a:alphaModFix/>
          </a:blip>
          <a:stretch>
            <a:fillRect/>
          </a:stretch>
        </p:blipFill>
        <p:spPr>
          <a:xfrm rot="10800000">
            <a:off x="-2193787" y="-520112"/>
            <a:ext cx="2840425" cy="2840425"/>
          </a:xfrm>
          <a:prstGeom prst="rect">
            <a:avLst/>
          </a:prstGeom>
          <a:noFill/>
          <a:ln>
            <a:noFill/>
          </a:ln>
        </p:spPr>
      </p:pic>
      <p:pic>
        <p:nvPicPr>
          <p:cNvPr id="249" name="Google Shape;249;p23"/>
          <p:cNvPicPr preferRelativeResize="0"/>
          <p:nvPr/>
        </p:nvPicPr>
        <p:blipFill>
          <a:blip r:embed="rId4">
            <a:alphaModFix/>
          </a:blip>
          <a:stretch>
            <a:fillRect/>
          </a:stretch>
        </p:blipFill>
        <p:spPr>
          <a:xfrm rot="5400000" flipH="1">
            <a:off x="5465194" y="4466944"/>
            <a:ext cx="4148250" cy="4148250"/>
          </a:xfrm>
          <a:prstGeom prst="rect">
            <a:avLst/>
          </a:prstGeom>
          <a:noFill/>
          <a:ln>
            <a:noFill/>
          </a:ln>
        </p:spPr>
      </p:pic>
      <p:pic>
        <p:nvPicPr>
          <p:cNvPr id="250" name="Google Shape;250;p23"/>
          <p:cNvPicPr preferRelativeResize="0"/>
          <p:nvPr/>
        </p:nvPicPr>
        <p:blipFill>
          <a:blip r:embed="rId5">
            <a:alphaModFix/>
          </a:blip>
          <a:stretch>
            <a:fillRect/>
          </a:stretch>
        </p:blipFill>
        <p:spPr>
          <a:xfrm rot="10800000">
            <a:off x="4064506" y="4778869"/>
            <a:ext cx="3389525" cy="3389525"/>
          </a:xfrm>
          <a:prstGeom prst="rect">
            <a:avLst/>
          </a:prstGeom>
          <a:noFill/>
          <a:ln>
            <a:noFill/>
          </a:ln>
        </p:spPr>
      </p:pic>
      <p:pic>
        <p:nvPicPr>
          <p:cNvPr id="251" name="Google Shape;251;p23"/>
          <p:cNvPicPr preferRelativeResize="0"/>
          <p:nvPr/>
        </p:nvPicPr>
        <p:blipFill>
          <a:blip r:embed="rId5">
            <a:alphaModFix/>
          </a:blip>
          <a:stretch>
            <a:fillRect/>
          </a:stretch>
        </p:blipFill>
        <p:spPr>
          <a:xfrm rot="10800000">
            <a:off x="7934506" y="-2229181"/>
            <a:ext cx="3389525" cy="3389525"/>
          </a:xfrm>
          <a:prstGeom prst="rect">
            <a:avLst/>
          </a:prstGeom>
          <a:noFill/>
          <a:ln>
            <a:noFill/>
          </a:ln>
        </p:spPr>
      </p:pic>
      <p:pic>
        <p:nvPicPr>
          <p:cNvPr id="252" name="Google Shape;252;p23"/>
          <p:cNvPicPr preferRelativeResize="0"/>
          <p:nvPr/>
        </p:nvPicPr>
        <p:blipFill>
          <a:blip r:embed="rId4">
            <a:alphaModFix/>
          </a:blip>
          <a:stretch>
            <a:fillRect/>
          </a:stretch>
        </p:blipFill>
        <p:spPr>
          <a:xfrm rot="5400000" flipH="1">
            <a:off x="-6" y="-3608756"/>
            <a:ext cx="4148250" cy="4148250"/>
          </a:xfrm>
          <a:prstGeom prst="rect">
            <a:avLst/>
          </a:prstGeom>
          <a:noFill/>
          <a:ln>
            <a:noFill/>
          </a:ln>
        </p:spPr>
      </p:pic>
      <p:pic>
        <p:nvPicPr>
          <p:cNvPr id="253" name="Google Shape;253;p23"/>
          <p:cNvPicPr preferRelativeResize="0"/>
          <p:nvPr/>
        </p:nvPicPr>
        <p:blipFill>
          <a:blip r:embed="rId3">
            <a:alphaModFix/>
          </a:blip>
          <a:stretch>
            <a:fillRect/>
          </a:stretch>
        </p:blipFill>
        <p:spPr>
          <a:xfrm>
            <a:off x="4805063" y="-2347888"/>
            <a:ext cx="2840425" cy="2840425"/>
          </a:xfrm>
          <a:prstGeom prst="rect">
            <a:avLst/>
          </a:prstGeom>
          <a:noFill/>
          <a:ln>
            <a:noFill/>
          </a:ln>
        </p:spPr>
      </p:pic>
    </p:spTree>
    <p:extLst>
      <p:ext uri="{BB962C8B-B14F-4D97-AF65-F5344CB8AC3E}">
        <p14:creationId xmlns:p14="http://schemas.microsoft.com/office/powerpoint/2010/main" val="293593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Image &amp; Bullet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553CE7FA-AC2D-3348-BFDD-3E0369880E79}"/>
              </a:ext>
            </a:extLst>
          </p:cNvPr>
          <p:cNvSpPr>
            <a:spLocks noGrp="1" noChangeAspect="1"/>
          </p:cNvSpPr>
          <p:nvPr>
            <p:ph type="pic" sz="quarter" idx="12" hasCustomPrompt="1"/>
          </p:nvPr>
        </p:nvSpPr>
        <p:spPr>
          <a:xfrm>
            <a:off x="274386" y="-4"/>
            <a:ext cx="5143504" cy="5143504"/>
          </a:xfrm>
          <a:prstGeom prst="rect">
            <a:avLst/>
          </a:prstGeom>
          <a:solidFill>
            <a:schemeClr val="bg1">
              <a:lumMod val="8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a:solidFill>
                  <a:schemeClr val="tx1"/>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t>Add a SQUARE photo </a:t>
            </a:r>
          </a:p>
          <a:p>
            <a:endParaRPr lang="en-US"/>
          </a:p>
        </p:txBody>
      </p:sp>
      <p:sp>
        <p:nvSpPr>
          <p:cNvPr id="6" name="Text Placeholder 2">
            <a:extLst>
              <a:ext uri="{FF2B5EF4-FFF2-40B4-BE49-F238E27FC236}">
                <a16:creationId xmlns:a16="http://schemas.microsoft.com/office/drawing/2014/main" id="{232ECDEC-9688-354E-9173-A1750B1E0C6E}"/>
              </a:ext>
            </a:extLst>
          </p:cNvPr>
          <p:cNvSpPr>
            <a:spLocks noGrp="1"/>
          </p:cNvSpPr>
          <p:nvPr>
            <p:ph type="body" sz="quarter" idx="13"/>
          </p:nvPr>
        </p:nvSpPr>
        <p:spPr>
          <a:xfrm>
            <a:off x="5862082" y="365760"/>
            <a:ext cx="2969011" cy="4096512"/>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12">
            <a:extLst>
              <a:ext uri="{FF2B5EF4-FFF2-40B4-BE49-F238E27FC236}">
                <a16:creationId xmlns:a16="http://schemas.microsoft.com/office/drawing/2014/main" id="{5B5A8D48-AA89-6444-BC51-7FE5B9DC199C}"/>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318120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Content Cent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8AC097-82E3-034D-AB5C-3727404D3D11}"/>
              </a:ext>
            </a:extLst>
          </p:cNvPr>
          <p:cNvSpPr/>
          <p:nvPr userDrawn="1"/>
        </p:nvSpPr>
        <p:spPr bwMode="auto">
          <a:xfrm>
            <a:off x="0" y="-4"/>
            <a:ext cx="385011" cy="5143503"/>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B2F5E40-A5A7-DA45-9503-21286DF3AEC8}"/>
              </a:ext>
            </a:extLst>
          </p:cNvPr>
          <p:cNvSpPr/>
          <p:nvPr userDrawn="1"/>
        </p:nvSpPr>
        <p:spPr bwMode="auto">
          <a:xfrm>
            <a:off x="2835274" y="1150604"/>
            <a:ext cx="6308726" cy="2835275"/>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pic>
        <p:nvPicPr>
          <p:cNvPr id="9" name="Picture 8">
            <a:extLst>
              <a:ext uri="{FF2B5EF4-FFF2-40B4-BE49-F238E27FC236}">
                <a16:creationId xmlns:a16="http://schemas.microsoft.com/office/drawing/2014/main" id="{99140E17-BF2D-8443-AE90-D5436F6C17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150604"/>
            <a:ext cx="2835275" cy="2835275"/>
          </a:xfrm>
          <a:prstGeom prst="rect">
            <a:avLst/>
          </a:prstGeom>
        </p:spPr>
      </p:pic>
      <p:sp>
        <p:nvSpPr>
          <p:cNvPr id="6" name="Title 4"/>
          <p:cNvSpPr>
            <a:spLocks noGrp="1"/>
          </p:cNvSpPr>
          <p:nvPr>
            <p:ph type="title"/>
          </p:nvPr>
        </p:nvSpPr>
        <p:spPr>
          <a:xfrm>
            <a:off x="375684" y="1637414"/>
            <a:ext cx="2261190" cy="1857153"/>
          </a:xfrm>
          <a:prstGeom prst="rect">
            <a:avLst/>
          </a:prstGeom>
        </p:spPr>
        <p:txBody>
          <a:bodyPr vert="horz" anchor="ctr">
            <a:normAutofit/>
          </a:bodyPr>
          <a:lstStyle>
            <a:lvl1pPr algn="r">
              <a:defRPr sz="2000" b="1" i="0">
                <a:solidFill>
                  <a:schemeClr val="tx1"/>
                </a:solidFill>
                <a:latin typeface="+mj-lt"/>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2CB062BB-F230-6848-8D89-FF692581D174}"/>
              </a:ext>
            </a:extLst>
          </p:cNvPr>
          <p:cNvSpPr>
            <a:spLocks noGrp="1"/>
          </p:cNvSpPr>
          <p:nvPr>
            <p:ph type="body" sz="quarter" idx="13"/>
          </p:nvPr>
        </p:nvSpPr>
        <p:spPr>
          <a:xfrm>
            <a:off x="3033674" y="1285660"/>
            <a:ext cx="5797419" cy="2571320"/>
          </a:xfrm>
          <a:prstGeom prst="rect">
            <a:avLst/>
          </a:prstGeom>
        </p:spPr>
        <p:txBody>
          <a:bodyPr anchor="ctr">
            <a:normAutofit/>
          </a:bodyPr>
          <a:lstStyle>
            <a:lvl1pPr marL="0" indent="0">
              <a:spcBef>
                <a:spcPts val="0"/>
              </a:spcBef>
              <a:spcAft>
                <a:spcPts val="1200"/>
              </a:spcAft>
              <a:buNone/>
              <a:defRPr sz="1800">
                <a:solidFill>
                  <a:schemeClr val="bg1"/>
                </a:solidFill>
              </a:defRPr>
            </a:lvl1pPr>
            <a:lvl2pPr marL="742950" indent="-285750">
              <a:spcBef>
                <a:spcPts val="0"/>
              </a:spcBef>
              <a:spcAft>
                <a:spcPts val="1200"/>
              </a:spcAft>
              <a:buClr>
                <a:schemeClr val="bg1">
                  <a:lumMod val="60000"/>
                  <a:lumOff val="40000"/>
                </a:schemeClr>
              </a:buClr>
              <a:buFont typeface="Arial" panose="020B0604020202020204" pitchFamily="34" charset="0"/>
              <a:buChar char="•"/>
              <a:defRPr sz="1600">
                <a:solidFill>
                  <a:schemeClr val="bg1"/>
                </a:solidFill>
              </a:defRPr>
            </a:lvl2pPr>
            <a:lvl3pPr>
              <a:spcBef>
                <a:spcPts val="0"/>
              </a:spcBef>
              <a:spcAft>
                <a:spcPts val="1200"/>
              </a:spcAft>
              <a:buClr>
                <a:schemeClr val="bg1">
                  <a:lumMod val="60000"/>
                  <a:lumOff val="40000"/>
                </a:schemeClr>
              </a:buClr>
              <a:defRPr sz="1400">
                <a:solidFill>
                  <a:schemeClr val="bg1"/>
                </a:solidFill>
              </a:defRPr>
            </a:lvl3pPr>
            <a:lvl4pPr marL="1600200" indent="-228600">
              <a:spcBef>
                <a:spcPts val="0"/>
              </a:spcBef>
              <a:spcAft>
                <a:spcPts val="1200"/>
              </a:spcAft>
              <a:buClr>
                <a:schemeClr val="bg1">
                  <a:lumMod val="60000"/>
                  <a:lumOff val="40000"/>
                </a:schemeClr>
              </a:buClr>
              <a:buFont typeface="Arial" panose="020B0604020202020204" pitchFamily="34" charset="0"/>
              <a:buChar char="•"/>
              <a:defRPr sz="1400">
                <a:solidFill>
                  <a:schemeClr val="bg1"/>
                </a:solidFill>
              </a:defRPr>
            </a:lvl4pPr>
            <a:lvl5pPr marL="2057400" indent="-228600">
              <a:spcBef>
                <a:spcPts val="0"/>
              </a:spcBef>
              <a:spcAft>
                <a:spcPts val="1200"/>
              </a:spcAft>
              <a:buClr>
                <a:schemeClr val="bg1">
                  <a:lumMod val="60000"/>
                  <a:lumOff val="40000"/>
                </a:schemeClr>
              </a:buClr>
              <a:buFont typeface="Arial" panose="020B0604020202020204" pitchFamily="34" charset="0"/>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0777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ark">
    <p:bg>
      <p:bgRef idx="1001">
        <a:schemeClr val="bg2"/>
      </p:bgRef>
    </p:bg>
    <p:spTree>
      <p:nvGrpSpPr>
        <p:cNvPr id="1" name=""/>
        <p:cNvGrpSpPr/>
        <p:nvPr/>
      </p:nvGrpSpPr>
      <p:grpSpPr>
        <a:xfrm>
          <a:off x="0" y="0"/>
          <a:ext cx="0" cy="0"/>
          <a:chOff x="0" y="0"/>
          <a:chExt cx="0" cy="0"/>
        </a:xfrm>
      </p:grpSpPr>
      <p:sp>
        <p:nvSpPr>
          <p:cNvPr id="20" name="Text Box 12">
            <a:extLst>
              <a:ext uri="{FF2B5EF4-FFF2-40B4-BE49-F238E27FC236}">
                <a16:creationId xmlns:a16="http://schemas.microsoft.com/office/drawing/2014/main" id="{14E0D8A3-7C63-B448-A9B1-77992B8D3A89}"/>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alpha val="15000"/>
                  </a:schemeClr>
                </a:solidFill>
                <a:effectLst/>
                <a:uLnTx/>
                <a:uFillTx/>
                <a:latin typeface="Arial" panose="020B0604020202020204" pitchFamily="34" charset="0"/>
                <a:ea typeface="+mn-ea"/>
                <a:cs typeface="Arial" panose="020B0604020202020204" pitchFamily="34" charset="0"/>
              </a:rPr>
              <a:t>© Tyler Technologies 2020</a:t>
            </a:r>
          </a:p>
        </p:txBody>
      </p:sp>
      <p:sp>
        <p:nvSpPr>
          <p:cNvPr id="14" name="Rectangle 13">
            <a:extLst>
              <a:ext uri="{FF2B5EF4-FFF2-40B4-BE49-F238E27FC236}">
                <a16:creationId xmlns:a16="http://schemas.microsoft.com/office/drawing/2014/main" id="{72382093-1FC2-E344-886D-AB7A36BCF17E}"/>
              </a:ext>
            </a:extLst>
          </p:cNvPr>
          <p:cNvSpPr/>
          <p:nvPr userDrawn="1"/>
        </p:nvSpPr>
        <p:spPr bwMode="auto">
          <a:xfrm>
            <a:off x="3313135" y="2543254"/>
            <a:ext cx="1746504" cy="56993"/>
          </a:xfrm>
          <a:prstGeom prst="rect">
            <a:avLst/>
          </a:prstGeom>
          <a:solidFill>
            <a:schemeClr val="bg1">
              <a:lumMod val="60000"/>
              <a:lumOff val="40000"/>
              <a:alpha val="30000"/>
            </a:schemeClr>
          </a:solidFill>
          <a:ln w="6350" cap="sq" algn="ctr">
            <a:noFill/>
            <a:miter lim="800000"/>
            <a:headEnd/>
            <a:tailEnd/>
          </a:ln>
          <a:effectLst/>
        </p:spPr>
        <p:txBody>
          <a:bodyPr wrap="none" rtlCol="0" anchor="ctr"/>
          <a:lstStyle/>
          <a:p>
            <a:pPr algn="ctr"/>
            <a:endParaRPr lang="en-US" dirty="0">
              <a:solidFill>
                <a:schemeClr val="tx1"/>
              </a:solidFill>
              <a:latin typeface="+mn-lt"/>
              <a:cs typeface="Arial" panose="020B0604020202020204" pitchFamily="34" charset="0"/>
            </a:endParaRPr>
          </a:p>
        </p:txBody>
      </p:sp>
      <p:sp>
        <p:nvSpPr>
          <p:cNvPr id="7" name="Title 4">
            <a:extLst>
              <a:ext uri="{FF2B5EF4-FFF2-40B4-BE49-F238E27FC236}">
                <a16:creationId xmlns:a16="http://schemas.microsoft.com/office/drawing/2014/main" id="{20A79D6F-57FF-4A3C-BDDC-0EF741E5A468}"/>
              </a:ext>
            </a:extLst>
          </p:cNvPr>
          <p:cNvSpPr>
            <a:spLocks noGrp="1"/>
          </p:cNvSpPr>
          <p:nvPr>
            <p:ph type="title" hasCustomPrompt="1"/>
          </p:nvPr>
        </p:nvSpPr>
        <p:spPr>
          <a:xfrm>
            <a:off x="3210296" y="1708320"/>
            <a:ext cx="5701971" cy="797521"/>
          </a:xfrm>
          <a:prstGeom prst="rect">
            <a:avLst/>
          </a:prstGeom>
        </p:spPr>
        <p:txBody>
          <a:bodyPr vert="horz" anchor="b">
            <a:normAutofit/>
          </a:bodyPr>
          <a:lstStyle>
            <a:lvl1pPr algn="l">
              <a:defRPr sz="2600" b="1" i="0">
                <a:solidFill>
                  <a:schemeClr val="tx1"/>
                </a:solidFill>
                <a:latin typeface="+mj-lt"/>
                <a:cs typeface="Arial" panose="020B0604020202020204" pitchFamily="34" charset="0"/>
              </a:defRPr>
            </a:lvl1pPr>
          </a:lstStyle>
          <a:p>
            <a:r>
              <a:rPr lang="en-US" dirty="0"/>
              <a:t>Title</a:t>
            </a:r>
          </a:p>
        </p:txBody>
      </p:sp>
      <p:sp>
        <p:nvSpPr>
          <p:cNvPr id="8" name="Text Placeholder 3">
            <a:extLst>
              <a:ext uri="{FF2B5EF4-FFF2-40B4-BE49-F238E27FC236}">
                <a16:creationId xmlns:a16="http://schemas.microsoft.com/office/drawing/2014/main" id="{38159328-AC2B-4EBB-9AD4-43EEA3A9328C}"/>
              </a:ext>
            </a:extLst>
          </p:cNvPr>
          <p:cNvSpPr>
            <a:spLocks noGrp="1"/>
          </p:cNvSpPr>
          <p:nvPr>
            <p:ph type="body" sz="quarter" idx="11" hasCustomPrompt="1"/>
          </p:nvPr>
        </p:nvSpPr>
        <p:spPr>
          <a:xfrm>
            <a:off x="3229085" y="2658145"/>
            <a:ext cx="5701971" cy="688057"/>
          </a:xfrm>
          <a:prstGeom prst="rect">
            <a:avLst/>
          </a:prstGeom>
        </p:spPr>
        <p:txBody>
          <a:bodyPr vert="horz" anchor="t">
            <a:normAutofit/>
          </a:bodyPr>
          <a:lstStyle>
            <a:lvl1pPr marL="0" indent="0" algn="l">
              <a:lnSpc>
                <a:spcPct val="100000"/>
              </a:lnSpc>
              <a:spcBef>
                <a:spcPts val="0"/>
              </a:spcBef>
              <a:spcAft>
                <a:spcPts val="1200"/>
              </a:spcAft>
              <a:buClr>
                <a:srgbClr val="8F9B49"/>
              </a:buClr>
              <a:buFont typeface="Arial" charset="0"/>
              <a:buNone/>
              <a:defRPr sz="1600" b="0" i="0">
                <a:solidFill>
                  <a:schemeClr val="tx1"/>
                </a:solidFill>
                <a:latin typeface="Arial Nova Light" panose="020B0304020202020204" pitchFamily="34" charset="0"/>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Subtitle</a:t>
            </a:r>
          </a:p>
        </p:txBody>
      </p:sp>
    </p:spTree>
    <p:extLst>
      <p:ext uri="{BB962C8B-B14F-4D97-AF65-F5344CB8AC3E}">
        <p14:creationId xmlns:p14="http://schemas.microsoft.com/office/powerpoint/2010/main" val="1143086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36">
          <p15:clr>
            <a:srgbClr val="FBAE40"/>
          </p15:clr>
        </p15:guide>
        <p15:guide id="2" pos="20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amp; Log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69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pyright &amp; Logo">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F7135F3-5DFE-8E42-A2FD-D42D3C9F4FD3}"/>
              </a:ext>
            </a:extLst>
          </p:cNvPr>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
        <p:nvSpPr>
          <p:cNvPr id="4" name="Text Box 12">
            <a:extLst>
              <a:ext uri="{FF2B5EF4-FFF2-40B4-BE49-F238E27FC236}">
                <a16:creationId xmlns:a16="http://schemas.microsoft.com/office/drawing/2014/main" id="{3BE52C55-CAD4-C444-B5CC-8FEDDEB14D01}"/>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14012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pyright &amp; Logo Only">
    <p:spTree>
      <p:nvGrpSpPr>
        <p:cNvPr id="1" name=""/>
        <p:cNvGrpSpPr/>
        <p:nvPr/>
      </p:nvGrpSpPr>
      <p:grpSpPr>
        <a:xfrm>
          <a:off x="0" y="0"/>
          <a:ext cx="0" cy="0"/>
          <a:chOff x="0" y="0"/>
          <a:chExt cx="0" cy="0"/>
        </a:xfrm>
      </p:grpSpPr>
      <p:sp>
        <p:nvSpPr>
          <p:cNvPr id="3" name="Text Box 12">
            <a:extLst>
              <a:ext uri="{FF2B5EF4-FFF2-40B4-BE49-F238E27FC236}">
                <a16:creationId xmlns:a16="http://schemas.microsoft.com/office/drawing/2014/main" id="{21E474CA-2CD3-0345-BF59-84434D6C5A3A}"/>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376963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C4C604-9C3F-6340-A43D-F35FF53D1FAF}"/>
              </a:ext>
            </a:extLst>
          </p:cNvPr>
          <p:cNvSpPr/>
          <p:nvPr userDrawn="1"/>
        </p:nvSpPr>
        <p:spPr bwMode="auto">
          <a:xfrm>
            <a:off x="0" y="926870"/>
            <a:ext cx="9144000" cy="4216629"/>
          </a:xfrm>
          <a:prstGeom prst="rect">
            <a:avLst/>
          </a:prstGeom>
          <a:solidFill>
            <a:srgbClr val="FFFFFF"/>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6" name="Title 4"/>
          <p:cNvSpPr>
            <a:spLocks noGrp="1"/>
          </p:cNvSpPr>
          <p:nvPr>
            <p:ph type="title"/>
          </p:nvPr>
        </p:nvSpPr>
        <p:spPr>
          <a:xfrm>
            <a:off x="272902" y="188732"/>
            <a:ext cx="8598197" cy="536936"/>
          </a:xfrm>
          <a:prstGeom prst="rect">
            <a:avLst/>
          </a:prstGeom>
        </p:spPr>
        <p:txBody>
          <a:bodyPr vert="horz" anchor="ct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8" name="Text Box 12">
            <a:extLst>
              <a:ext uri="{FF2B5EF4-FFF2-40B4-BE49-F238E27FC236}">
                <a16:creationId xmlns:a16="http://schemas.microsoft.com/office/drawing/2014/main" id="{FDC9F9A3-3258-F84C-B014-5127AB13B6B0}"/>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EEFFBF6-A683-F84B-998C-7D3B71095D74}"/>
              </a:ext>
            </a:extLst>
          </p:cNvPr>
          <p:cNvSpPr/>
          <p:nvPr userDrawn="1"/>
        </p:nvSpPr>
        <p:spPr bwMode="auto">
          <a:xfrm>
            <a:off x="0" y="926870"/>
            <a:ext cx="9144000" cy="4216629"/>
          </a:xfrm>
          <a:prstGeom prst="rect">
            <a:avLst/>
          </a:prstGeom>
          <a:solidFill>
            <a:srgbClr val="FFFFFF"/>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12" name="Title 4">
            <a:extLst>
              <a:ext uri="{FF2B5EF4-FFF2-40B4-BE49-F238E27FC236}">
                <a16:creationId xmlns:a16="http://schemas.microsoft.com/office/drawing/2014/main" id="{196DAF14-868C-E64C-BC4C-5F05A2910BDA}"/>
              </a:ext>
            </a:extLst>
          </p:cNvPr>
          <p:cNvSpPr>
            <a:spLocks noGrp="1"/>
          </p:cNvSpPr>
          <p:nvPr>
            <p:ph type="title"/>
          </p:nvPr>
        </p:nvSpPr>
        <p:spPr>
          <a:xfrm>
            <a:off x="272902" y="188732"/>
            <a:ext cx="8598197" cy="536936"/>
          </a:xfrm>
          <a:prstGeom prst="rect">
            <a:avLst/>
          </a:prstGeom>
        </p:spPr>
        <p:txBody>
          <a:bodyPr vert="horz" anchor="ct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1EF6A050-6997-E146-B0AA-38B042481AE8}"/>
              </a:ext>
            </a:extLst>
          </p:cNvPr>
          <p:cNvCxnSpPr/>
          <p:nvPr userDrawn="1"/>
        </p:nvCxnSpPr>
        <p:spPr>
          <a:xfrm>
            <a:off x="4571999" y="1371600"/>
            <a:ext cx="0" cy="3394553"/>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Text Box 12">
            <a:extLst>
              <a:ext uri="{FF2B5EF4-FFF2-40B4-BE49-F238E27FC236}">
                <a16:creationId xmlns:a16="http://schemas.microsoft.com/office/drawing/2014/main" id="{C600F0AF-EFD6-064D-AAE7-DDCB072A6B91}"/>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
        <p:nvSpPr>
          <p:cNvPr id="13" name="Text Placeholder 2">
            <a:extLst>
              <a:ext uri="{FF2B5EF4-FFF2-40B4-BE49-F238E27FC236}">
                <a16:creationId xmlns:a16="http://schemas.microsoft.com/office/drawing/2014/main" id="{97519F8E-13C8-A842-9BD1-CA3EB3A69BB0}"/>
              </a:ext>
            </a:extLst>
          </p:cNvPr>
          <p:cNvSpPr>
            <a:spLocks noGrp="1"/>
          </p:cNvSpPr>
          <p:nvPr>
            <p:ph type="body" sz="quarter" idx="13"/>
          </p:nvPr>
        </p:nvSpPr>
        <p:spPr>
          <a:xfrm>
            <a:off x="364384" y="1283670"/>
            <a:ext cx="3843230" cy="2423550"/>
          </a:xfrm>
          <a:prstGeom prst="rect">
            <a:avLst/>
          </a:prstGeom>
          <a:gradFill>
            <a:gsLst>
              <a:gs pos="1000">
                <a:schemeClr val="bg1">
                  <a:lumMod val="65000"/>
                </a:schemeClr>
              </a:gs>
              <a:gs pos="1000">
                <a:schemeClr val="bg1">
                  <a:lumMod val="65000"/>
                  <a:alpha val="0"/>
                </a:schemeClr>
              </a:gs>
            </a:gsLst>
            <a:lin ang="0" scaled="0"/>
          </a:gradFill>
        </p:spPr>
        <p:txBody>
          <a:bodyPr anchor="t">
            <a:normAutofit/>
          </a:bodyPr>
          <a:lstStyle>
            <a:lvl1pPr marL="9144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0C682D75-71E8-C245-AE4A-F639A96D8901}"/>
              </a:ext>
            </a:extLst>
          </p:cNvPr>
          <p:cNvSpPr>
            <a:spLocks noGrp="1"/>
          </p:cNvSpPr>
          <p:nvPr>
            <p:ph type="body" sz="quarter" idx="14"/>
          </p:nvPr>
        </p:nvSpPr>
        <p:spPr>
          <a:xfrm>
            <a:off x="4950136" y="1283670"/>
            <a:ext cx="3843230" cy="2423550"/>
          </a:xfrm>
          <a:prstGeom prst="rect">
            <a:avLst/>
          </a:prstGeom>
          <a:gradFill>
            <a:gsLst>
              <a:gs pos="1000">
                <a:schemeClr val="bg1">
                  <a:lumMod val="65000"/>
                </a:schemeClr>
              </a:gs>
              <a:gs pos="1000">
                <a:schemeClr val="bg1">
                  <a:lumMod val="65000"/>
                  <a:alpha val="0"/>
                </a:schemeClr>
              </a:gs>
            </a:gsLst>
            <a:lin ang="0" scaled="0"/>
          </a:gradFill>
        </p:spPr>
        <p:txBody>
          <a:bodyPr anchor="t">
            <a:normAutofit/>
          </a:bodyPr>
          <a:lstStyle>
            <a:lvl1pPr marL="9144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592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3AE8B5-8962-734F-B9F2-A4CFE2F5D7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895600" cy="5143500"/>
          </a:xfrm>
          <a:prstGeom prst="rect">
            <a:avLst/>
          </a:prstGeom>
        </p:spPr>
      </p:pic>
      <p:sp>
        <p:nvSpPr>
          <p:cNvPr id="4" name="Rectangle 3">
            <a:extLst>
              <a:ext uri="{FF2B5EF4-FFF2-40B4-BE49-F238E27FC236}">
                <a16:creationId xmlns:a16="http://schemas.microsoft.com/office/drawing/2014/main" id="{B1E9EE7C-6135-184D-A048-C7118466E72D}"/>
              </a:ext>
            </a:extLst>
          </p:cNvPr>
          <p:cNvSpPr/>
          <p:nvPr userDrawn="1"/>
        </p:nvSpPr>
        <p:spPr bwMode="auto">
          <a:xfrm>
            <a:off x="907524" y="0"/>
            <a:ext cx="8236475" cy="5143500"/>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8" name="Rectangle 7">
            <a:extLst>
              <a:ext uri="{FF2B5EF4-FFF2-40B4-BE49-F238E27FC236}">
                <a16:creationId xmlns:a16="http://schemas.microsoft.com/office/drawing/2014/main" id="{599E859B-005C-7849-9588-5DC823BCF26E}"/>
              </a:ext>
            </a:extLst>
          </p:cNvPr>
          <p:cNvSpPr/>
          <p:nvPr userDrawn="1"/>
        </p:nvSpPr>
        <p:spPr bwMode="auto">
          <a:xfrm>
            <a:off x="907524" y="-3"/>
            <a:ext cx="8236475" cy="1189411"/>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5" name="Chart Placeholder 4"/>
          <p:cNvSpPr>
            <a:spLocks noGrp="1"/>
          </p:cNvSpPr>
          <p:nvPr>
            <p:ph type="chart" sz="quarter" idx="10"/>
          </p:nvPr>
        </p:nvSpPr>
        <p:spPr>
          <a:xfrm>
            <a:off x="1175658" y="1384375"/>
            <a:ext cx="7734586" cy="3111998"/>
          </a:xfrm>
          <a:prstGeom prst="rect">
            <a:avLst/>
          </a:prstGeom>
        </p:spPr>
        <p:txBody>
          <a:bodyPr/>
          <a:lstStyle>
            <a:lvl1pPr marL="0" indent="0" algn="ctr">
              <a:buNone/>
              <a:defRPr sz="1600" b="0" i="0">
                <a:solidFill>
                  <a:schemeClr val="tx1"/>
                </a:solidFill>
                <a:latin typeface="+mn-lt"/>
                <a:ea typeface="Tahoma" charset="0"/>
                <a:cs typeface="Arial" panose="020B0604020202020204" pitchFamily="34" charset="0"/>
              </a:defRPr>
            </a:lvl1pPr>
          </a:lstStyle>
          <a:p>
            <a:r>
              <a:rPr lang="en-US" dirty="0"/>
              <a:t>Click icon to add chart</a:t>
            </a:r>
          </a:p>
        </p:txBody>
      </p:sp>
      <p:sp>
        <p:nvSpPr>
          <p:cNvPr id="7" name="Title 4"/>
          <p:cNvSpPr>
            <a:spLocks noGrp="1"/>
          </p:cNvSpPr>
          <p:nvPr>
            <p:ph type="title"/>
          </p:nvPr>
        </p:nvSpPr>
        <p:spPr>
          <a:xfrm>
            <a:off x="1175657" y="194967"/>
            <a:ext cx="7734586" cy="389424"/>
          </a:xfrm>
          <a:prstGeom prst="rect">
            <a:avLst/>
          </a:prstGeom>
        </p:spPr>
        <p:txBody>
          <a:bodyPr vert="horz" anchor="b"/>
          <a:lstStyle>
            <a:lvl1pPr algn="l">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6" name="Text Placeholder 3">
            <a:extLst>
              <a:ext uri="{FF2B5EF4-FFF2-40B4-BE49-F238E27FC236}">
                <a16:creationId xmlns:a16="http://schemas.microsoft.com/office/drawing/2014/main" id="{91C8EF7F-FC50-4843-B07D-E99F47228B80}"/>
              </a:ext>
            </a:extLst>
          </p:cNvPr>
          <p:cNvSpPr>
            <a:spLocks noGrp="1"/>
          </p:cNvSpPr>
          <p:nvPr>
            <p:ph type="body" sz="quarter" idx="11"/>
          </p:nvPr>
        </p:nvSpPr>
        <p:spPr>
          <a:xfrm>
            <a:off x="1193945" y="644290"/>
            <a:ext cx="7734586" cy="462615"/>
          </a:xfrm>
          <a:prstGeom prst="rect">
            <a:avLst/>
          </a:prstGeom>
        </p:spPr>
        <p:txBody>
          <a:bodyPr vert="horz" anchor="t">
            <a:normAutofit/>
          </a:bodyPr>
          <a:lstStyle>
            <a:lvl1pPr marL="0" indent="0" algn="l">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10" name="Text Box 12">
            <a:extLst>
              <a:ext uri="{FF2B5EF4-FFF2-40B4-BE49-F238E27FC236}">
                <a16:creationId xmlns:a16="http://schemas.microsoft.com/office/drawing/2014/main" id="{2191FBA9-02A6-384B-8F30-6F264528FBEE}"/>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356539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5AC18-11C2-1147-A68D-FD954138EF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895600" cy="5143500"/>
          </a:xfrm>
          <a:prstGeom prst="rect">
            <a:avLst/>
          </a:prstGeom>
        </p:spPr>
      </p:pic>
      <p:sp>
        <p:nvSpPr>
          <p:cNvPr id="4" name="Rectangle 3">
            <a:extLst>
              <a:ext uri="{FF2B5EF4-FFF2-40B4-BE49-F238E27FC236}">
                <a16:creationId xmlns:a16="http://schemas.microsoft.com/office/drawing/2014/main" id="{B1E9EE7C-6135-184D-A048-C7118466E72D}"/>
              </a:ext>
            </a:extLst>
          </p:cNvPr>
          <p:cNvSpPr/>
          <p:nvPr userDrawn="1"/>
        </p:nvSpPr>
        <p:spPr bwMode="auto">
          <a:xfrm>
            <a:off x="907525" y="0"/>
            <a:ext cx="8236474" cy="5143500"/>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8" name="Rectangle 7">
            <a:extLst>
              <a:ext uri="{FF2B5EF4-FFF2-40B4-BE49-F238E27FC236}">
                <a16:creationId xmlns:a16="http://schemas.microsoft.com/office/drawing/2014/main" id="{599E859B-005C-7849-9588-5DC823BCF26E}"/>
              </a:ext>
            </a:extLst>
          </p:cNvPr>
          <p:cNvSpPr/>
          <p:nvPr userDrawn="1"/>
        </p:nvSpPr>
        <p:spPr bwMode="auto">
          <a:xfrm>
            <a:off x="907524" y="-3"/>
            <a:ext cx="8236475" cy="1189411"/>
          </a:xfrm>
          <a:prstGeom prst="rect">
            <a:avLst/>
          </a:prstGeom>
          <a:solidFill>
            <a:schemeClr val="tx1"/>
          </a:solidFill>
          <a:ln w="6350" cap="sq" algn="ctr">
            <a:noFill/>
            <a:miter lim="800000"/>
            <a:headEnd/>
            <a:tailEnd/>
          </a:ln>
          <a:effectLst/>
        </p:spPr>
        <p:txBody>
          <a:bodyPr wrap="none" rtlCol="0" anchor="ctr"/>
          <a:lstStyle/>
          <a:p>
            <a:pPr algn="ctr"/>
            <a:endParaRPr lang="en-US" b="0" i="0" dirty="0">
              <a:solidFill>
                <a:schemeClr val="tx1">
                  <a:lumMod val="75000"/>
                  <a:lumOff val="25000"/>
                </a:schemeClr>
              </a:solidFill>
              <a:latin typeface="Arial Nova Light" panose="020B0304020202020204" pitchFamily="34" charset="0"/>
              <a:cs typeface="Arial" panose="020B0604020202020204" pitchFamily="34" charset="0"/>
            </a:endParaRPr>
          </a:p>
        </p:txBody>
      </p:sp>
      <p:sp>
        <p:nvSpPr>
          <p:cNvPr id="7" name="Title 4"/>
          <p:cNvSpPr>
            <a:spLocks noGrp="1"/>
          </p:cNvSpPr>
          <p:nvPr>
            <p:ph type="title"/>
          </p:nvPr>
        </p:nvSpPr>
        <p:spPr>
          <a:xfrm>
            <a:off x="1175657" y="194967"/>
            <a:ext cx="7734586" cy="389424"/>
          </a:xfrm>
          <a:prstGeom prst="rect">
            <a:avLst/>
          </a:prstGeom>
        </p:spPr>
        <p:txBody>
          <a:bodyPr vert="horz" anchor="b"/>
          <a:lstStyle>
            <a:lvl1pPr algn="l">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6" name="Text Placeholder 3">
            <a:extLst>
              <a:ext uri="{FF2B5EF4-FFF2-40B4-BE49-F238E27FC236}">
                <a16:creationId xmlns:a16="http://schemas.microsoft.com/office/drawing/2014/main" id="{91C8EF7F-FC50-4843-B07D-E99F47228B80}"/>
              </a:ext>
            </a:extLst>
          </p:cNvPr>
          <p:cNvSpPr>
            <a:spLocks noGrp="1"/>
          </p:cNvSpPr>
          <p:nvPr>
            <p:ph type="body" sz="quarter" idx="11"/>
          </p:nvPr>
        </p:nvSpPr>
        <p:spPr>
          <a:xfrm>
            <a:off x="1193945" y="644290"/>
            <a:ext cx="7734586" cy="462615"/>
          </a:xfrm>
          <a:prstGeom prst="rect">
            <a:avLst/>
          </a:prstGeom>
        </p:spPr>
        <p:txBody>
          <a:bodyPr vert="horz" anchor="t">
            <a:normAutofit/>
          </a:bodyPr>
          <a:lstStyle>
            <a:lvl1pPr marL="0" indent="0" algn="l">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10" name="Table Placeholder 5">
            <a:extLst>
              <a:ext uri="{FF2B5EF4-FFF2-40B4-BE49-F238E27FC236}">
                <a16:creationId xmlns:a16="http://schemas.microsoft.com/office/drawing/2014/main" id="{D171B2C8-12E9-504A-8E33-479A15B556D7}"/>
              </a:ext>
            </a:extLst>
          </p:cNvPr>
          <p:cNvSpPr>
            <a:spLocks noGrp="1"/>
          </p:cNvSpPr>
          <p:nvPr>
            <p:ph type="tbl" sz="quarter" idx="12"/>
          </p:nvPr>
        </p:nvSpPr>
        <p:spPr>
          <a:xfrm>
            <a:off x="1175656" y="1384374"/>
            <a:ext cx="7734586" cy="3111998"/>
          </a:xfrm>
          <a:prstGeom prst="rect">
            <a:avLst/>
          </a:prstGeom>
        </p:spPr>
        <p:txBody>
          <a:bodyPr/>
          <a:lstStyle>
            <a:lvl1pPr marL="0" indent="0" algn="ctr">
              <a:buNone/>
              <a:defRPr sz="1600" b="0" i="0">
                <a:solidFill>
                  <a:schemeClr val="tx1"/>
                </a:solidFill>
                <a:latin typeface="+mn-lt"/>
                <a:ea typeface="Tahoma" charset="0"/>
                <a:cs typeface="Arial" panose="020B0604020202020204" pitchFamily="34" charset="0"/>
              </a:defRPr>
            </a:lvl1pPr>
          </a:lstStyle>
          <a:p>
            <a:r>
              <a:rPr lang="en-US" dirty="0"/>
              <a:t>Click icon to add table</a:t>
            </a:r>
          </a:p>
        </p:txBody>
      </p:sp>
      <p:pic>
        <p:nvPicPr>
          <p:cNvPr id="11" name="Picture 3">
            <a:extLst>
              <a:ext uri="{FF2B5EF4-FFF2-40B4-BE49-F238E27FC236}">
                <a16:creationId xmlns:a16="http://schemas.microsoft.com/office/drawing/2014/main" id="{82963ADB-47A3-164B-B22C-9DC4DBC7E72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
        <p:nvSpPr>
          <p:cNvPr id="12" name="Text Box 12">
            <a:extLst>
              <a:ext uri="{FF2B5EF4-FFF2-40B4-BE49-F238E27FC236}">
                <a16:creationId xmlns:a16="http://schemas.microsoft.com/office/drawing/2014/main" id="{2820D3BB-6D15-5745-8B66-2FB7B750EFF8}"/>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277603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amp; Char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256469-0ACC-9C43-8440-B0ADBA034B76}"/>
              </a:ext>
            </a:extLst>
          </p:cNvPr>
          <p:cNvSpPr/>
          <p:nvPr userDrawn="1"/>
        </p:nvSpPr>
        <p:spPr bwMode="auto">
          <a:xfrm>
            <a:off x="2908203" y="0"/>
            <a:ext cx="6235795" cy="5143500"/>
          </a:xfrm>
          <a:prstGeom prst="rect">
            <a:avLst/>
          </a:prstGeom>
          <a:solidFill>
            <a:schemeClr val="bg1"/>
          </a:solidFill>
          <a:ln w="6350" cap="sq" algn="ctr">
            <a:noFill/>
            <a:miter lim="800000"/>
            <a:headEnd/>
            <a:tailEnd/>
          </a:ln>
          <a:effectLst/>
        </p:spPr>
        <p:txBody>
          <a:bodyPr wrap="none" rtlCol="0" anchor="ctr"/>
          <a:lstStyle/>
          <a:p>
            <a:pPr algn="ctr"/>
            <a:endParaRPr lang="en-US" b="0" i="0" dirty="0">
              <a:solidFill>
                <a:schemeClr val="tx1">
                  <a:lumMod val="75000"/>
                  <a:lumOff val="25000"/>
                </a:schemeClr>
              </a:solidFill>
              <a:latin typeface="+mn-lt"/>
              <a:cs typeface="Arial" panose="020B0604020202020204" pitchFamily="34" charset="0"/>
            </a:endParaRPr>
          </a:p>
        </p:txBody>
      </p:sp>
      <p:sp>
        <p:nvSpPr>
          <p:cNvPr id="11" name="Rectangle 10">
            <a:extLst>
              <a:ext uri="{FF2B5EF4-FFF2-40B4-BE49-F238E27FC236}">
                <a16:creationId xmlns:a16="http://schemas.microsoft.com/office/drawing/2014/main" id="{5ABBD251-354E-3540-BD85-69D9F12A05EE}"/>
              </a:ext>
            </a:extLst>
          </p:cNvPr>
          <p:cNvSpPr/>
          <p:nvPr userDrawn="1"/>
        </p:nvSpPr>
        <p:spPr bwMode="auto">
          <a:xfrm>
            <a:off x="-1" y="-1"/>
            <a:ext cx="2908203" cy="514350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9" name="Chart Placeholder 4">
            <a:extLst>
              <a:ext uri="{FF2B5EF4-FFF2-40B4-BE49-F238E27FC236}">
                <a16:creationId xmlns:a16="http://schemas.microsoft.com/office/drawing/2014/main" id="{42D88DDD-76BB-8B4D-9012-A39BA9158983}"/>
              </a:ext>
            </a:extLst>
          </p:cNvPr>
          <p:cNvSpPr>
            <a:spLocks noGrp="1"/>
          </p:cNvSpPr>
          <p:nvPr>
            <p:ph type="chart" sz="quarter" idx="10"/>
          </p:nvPr>
        </p:nvSpPr>
        <p:spPr>
          <a:xfrm>
            <a:off x="3176337" y="295633"/>
            <a:ext cx="5685780" cy="4200740"/>
          </a:xfrm>
          <a:prstGeom prst="rect">
            <a:avLst/>
          </a:prstGeom>
        </p:spPr>
        <p:txBody>
          <a:bodyPr/>
          <a:lstStyle>
            <a:lvl1pPr marL="0" indent="0" algn="ctr">
              <a:buNone/>
              <a:defRPr sz="1600">
                <a:solidFill>
                  <a:schemeClr val="tx1"/>
                </a:solidFill>
                <a:latin typeface="+mn-lt"/>
                <a:ea typeface="Tahoma" charset="0"/>
                <a:cs typeface="Arial" panose="020B0604020202020204" pitchFamily="34" charset="0"/>
              </a:defRPr>
            </a:lvl1pPr>
          </a:lstStyle>
          <a:p>
            <a:r>
              <a:rPr lang="en-US" dirty="0"/>
              <a:t>Click icon to add chart</a:t>
            </a:r>
          </a:p>
        </p:txBody>
      </p:sp>
      <p:pic>
        <p:nvPicPr>
          <p:cNvPr id="10" name="Picture 3">
            <a:extLst>
              <a:ext uri="{FF2B5EF4-FFF2-40B4-BE49-F238E27FC236}">
                <a16:creationId xmlns:a16="http://schemas.microsoft.com/office/drawing/2014/main" id="{42F8AF69-83BE-7E46-98AA-9EABA18305A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
        <p:nvSpPr>
          <p:cNvPr id="14" name="Title 4">
            <a:extLst>
              <a:ext uri="{FF2B5EF4-FFF2-40B4-BE49-F238E27FC236}">
                <a16:creationId xmlns:a16="http://schemas.microsoft.com/office/drawing/2014/main" id="{7D33C665-3C40-AC47-B500-F8AEC5F51211}"/>
              </a:ext>
            </a:extLst>
          </p:cNvPr>
          <p:cNvSpPr>
            <a:spLocks noGrp="1"/>
          </p:cNvSpPr>
          <p:nvPr>
            <p:ph type="title"/>
          </p:nvPr>
        </p:nvSpPr>
        <p:spPr>
          <a:xfrm>
            <a:off x="481260" y="1489992"/>
            <a:ext cx="2344439" cy="797521"/>
          </a:xfrm>
          <a:prstGeom prst="rect">
            <a:avLst/>
          </a:prstGeom>
        </p:spPr>
        <p:txBody>
          <a:bodyPr vert="horz" anchor="b">
            <a:normAutofit/>
          </a:bodyPr>
          <a:lstStyle>
            <a:lvl1pPr algn="r">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3">
            <a:extLst>
              <a:ext uri="{FF2B5EF4-FFF2-40B4-BE49-F238E27FC236}">
                <a16:creationId xmlns:a16="http://schemas.microsoft.com/office/drawing/2014/main" id="{D481CDCC-8273-E745-8607-5C002A46B56A}"/>
              </a:ext>
            </a:extLst>
          </p:cNvPr>
          <p:cNvSpPr>
            <a:spLocks noGrp="1"/>
          </p:cNvSpPr>
          <p:nvPr>
            <p:ph type="body" sz="quarter" idx="11"/>
          </p:nvPr>
        </p:nvSpPr>
        <p:spPr>
          <a:xfrm>
            <a:off x="481260" y="2503199"/>
            <a:ext cx="2344439" cy="1196734"/>
          </a:xfrm>
          <a:prstGeom prst="rect">
            <a:avLst/>
          </a:prstGeom>
        </p:spPr>
        <p:txBody>
          <a:bodyPr vert="horz" anchor="t">
            <a:normAutofit/>
          </a:bodyPr>
          <a:lstStyle>
            <a:lvl1pPr marL="0" indent="0" algn="r">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16" name="Rectangle 15">
            <a:extLst>
              <a:ext uri="{FF2B5EF4-FFF2-40B4-BE49-F238E27FC236}">
                <a16:creationId xmlns:a16="http://schemas.microsoft.com/office/drawing/2014/main" id="{0E5829AD-DF63-F94B-8796-7058C289F667}"/>
              </a:ext>
            </a:extLst>
          </p:cNvPr>
          <p:cNvSpPr/>
          <p:nvPr userDrawn="1"/>
        </p:nvSpPr>
        <p:spPr bwMode="auto">
          <a:xfrm>
            <a:off x="990025" y="2385519"/>
            <a:ext cx="1746504" cy="56993"/>
          </a:xfrm>
          <a:prstGeom prst="rect">
            <a:avLst/>
          </a:prstGeom>
          <a:solidFill>
            <a:schemeClr val="bg1">
              <a:lumMod val="50000"/>
              <a:alpha val="57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pic>
        <p:nvPicPr>
          <p:cNvPr id="13" name="Picture 12">
            <a:extLst>
              <a:ext uri="{FF2B5EF4-FFF2-40B4-BE49-F238E27FC236}">
                <a16:creationId xmlns:a16="http://schemas.microsoft.com/office/drawing/2014/main" id="{69F85123-19F7-7148-A4C1-BC665BBF01D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52" y="0"/>
            <a:ext cx="276225" cy="5143500"/>
          </a:xfrm>
          <a:prstGeom prst="rect">
            <a:avLst/>
          </a:prstGeom>
        </p:spPr>
      </p:pic>
      <p:sp>
        <p:nvSpPr>
          <p:cNvPr id="12" name="Text Box 12">
            <a:extLst>
              <a:ext uri="{FF2B5EF4-FFF2-40B4-BE49-F238E27FC236}">
                <a16:creationId xmlns:a16="http://schemas.microsoft.com/office/drawing/2014/main" id="{08045A4A-3050-8F47-A79D-3CAC9C726895}"/>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334330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CE28D5-6F34-2E44-8A64-4769DF5F1EAF}"/>
              </a:ext>
            </a:extLst>
          </p:cNvPr>
          <p:cNvSpPr/>
          <p:nvPr userDrawn="1"/>
        </p:nvSpPr>
        <p:spPr bwMode="auto">
          <a:xfrm>
            <a:off x="0" y="914400"/>
            <a:ext cx="9144000" cy="4229099"/>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14" name="Rectangle 13">
            <a:extLst>
              <a:ext uri="{FF2B5EF4-FFF2-40B4-BE49-F238E27FC236}">
                <a16:creationId xmlns:a16="http://schemas.microsoft.com/office/drawing/2014/main" id="{D35933FB-05CB-424E-9FF1-7FD651A3BEC1}"/>
              </a:ext>
            </a:extLst>
          </p:cNvPr>
          <p:cNvSpPr/>
          <p:nvPr userDrawn="1"/>
        </p:nvSpPr>
        <p:spPr bwMode="auto">
          <a:xfrm>
            <a:off x="0" y="914399"/>
            <a:ext cx="1828800" cy="422910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accent1"/>
              </a:solidFill>
              <a:latin typeface="+mn-lt"/>
              <a:cs typeface="Arial" panose="020B0604020202020204" pitchFamily="34" charset="0"/>
            </a:endParaRPr>
          </a:p>
        </p:txBody>
      </p:sp>
      <p:sp>
        <p:nvSpPr>
          <p:cNvPr id="9" name="Title 4">
            <a:extLst>
              <a:ext uri="{FF2B5EF4-FFF2-40B4-BE49-F238E27FC236}">
                <a16:creationId xmlns:a16="http://schemas.microsoft.com/office/drawing/2014/main" id="{50C0EA04-D2FF-3C4F-9FF2-8A5C3C3FF41E}"/>
              </a:ext>
            </a:extLst>
          </p:cNvPr>
          <p:cNvSpPr>
            <a:spLocks noGrp="1"/>
          </p:cNvSpPr>
          <p:nvPr>
            <p:ph type="title"/>
          </p:nvPr>
        </p:nvSpPr>
        <p:spPr>
          <a:xfrm>
            <a:off x="272902" y="188732"/>
            <a:ext cx="8598197" cy="536936"/>
          </a:xfrm>
          <a:prstGeom prst="rect">
            <a:avLst/>
          </a:prstGeom>
        </p:spPr>
        <p:txBody>
          <a:bodyPr vert="horz" anchor="ct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Picture Placeholder 3">
            <a:extLst>
              <a:ext uri="{FF2B5EF4-FFF2-40B4-BE49-F238E27FC236}">
                <a16:creationId xmlns:a16="http://schemas.microsoft.com/office/drawing/2014/main" id="{C595EBA3-2B51-AF42-BEF9-90FEC2D017B7}"/>
              </a:ext>
            </a:extLst>
          </p:cNvPr>
          <p:cNvSpPr>
            <a:spLocks noGrp="1" noChangeAspect="1"/>
          </p:cNvSpPr>
          <p:nvPr>
            <p:ph type="pic" sz="quarter" idx="11" hasCustomPrompt="1"/>
          </p:nvPr>
        </p:nvSpPr>
        <p:spPr>
          <a:xfrm>
            <a:off x="347280" y="2293420"/>
            <a:ext cx="1103128" cy="1103128"/>
          </a:xfrm>
          <a:prstGeom prst="rect">
            <a:avLst/>
          </a:prstGeom>
          <a:noFill/>
        </p:spPr>
        <p:txBody>
          <a:bodyPr/>
          <a:lstStyle>
            <a:lvl1pPr marL="0" indent="0" algn="ctr">
              <a:buNone/>
              <a:defRPr sz="1600">
                <a:solidFill>
                  <a:schemeClr val="bg1"/>
                </a:solidFill>
              </a:defRPr>
            </a:lvl1pPr>
          </a:lstStyle>
          <a:p>
            <a:r>
              <a:rPr lang="en-US" dirty="0"/>
              <a:t>Add an ICON</a:t>
            </a:r>
          </a:p>
        </p:txBody>
      </p:sp>
      <p:sp>
        <p:nvSpPr>
          <p:cNvPr id="16" name="Text Placeholder 2">
            <a:extLst>
              <a:ext uri="{FF2B5EF4-FFF2-40B4-BE49-F238E27FC236}">
                <a16:creationId xmlns:a16="http://schemas.microsoft.com/office/drawing/2014/main" id="{2F30D384-D96F-0C4B-A75F-D05F090E6545}"/>
              </a:ext>
            </a:extLst>
          </p:cNvPr>
          <p:cNvSpPr>
            <a:spLocks noGrp="1"/>
          </p:cNvSpPr>
          <p:nvPr>
            <p:ph type="body" sz="quarter" idx="13"/>
          </p:nvPr>
        </p:nvSpPr>
        <p:spPr>
          <a:xfrm>
            <a:off x="2124433" y="1237534"/>
            <a:ext cx="6761661" cy="3224737"/>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12">
            <a:extLst>
              <a:ext uri="{FF2B5EF4-FFF2-40B4-BE49-F238E27FC236}">
                <a16:creationId xmlns:a16="http://schemas.microsoft.com/office/drawing/2014/main" id="{EDA46F3A-64D9-8B41-A056-960C349ADB20}"/>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381825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Bar 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564956-3FF1-F64B-9654-6F4C64FD5D08}"/>
              </a:ext>
            </a:extLst>
          </p:cNvPr>
          <p:cNvSpPr/>
          <p:nvPr userDrawn="1"/>
        </p:nvSpPr>
        <p:spPr bwMode="auto">
          <a:xfrm flipV="1">
            <a:off x="0" y="3303270"/>
            <a:ext cx="9144000" cy="1840230"/>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6" name="Rectangle 5">
            <a:extLst>
              <a:ext uri="{FF2B5EF4-FFF2-40B4-BE49-F238E27FC236}">
                <a16:creationId xmlns:a16="http://schemas.microsoft.com/office/drawing/2014/main" id="{B86592FD-EDB9-244C-AD73-9974FE6C1C84}"/>
              </a:ext>
            </a:extLst>
          </p:cNvPr>
          <p:cNvSpPr/>
          <p:nvPr userDrawn="1"/>
        </p:nvSpPr>
        <p:spPr bwMode="auto">
          <a:xfrm flipV="1">
            <a:off x="0" y="0"/>
            <a:ext cx="9144000" cy="1840230"/>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5" name="Title 1"/>
          <p:cNvSpPr>
            <a:spLocks noGrp="1"/>
          </p:cNvSpPr>
          <p:nvPr>
            <p:ph type="ctrTitle" hasCustomPrompt="1"/>
          </p:nvPr>
        </p:nvSpPr>
        <p:spPr>
          <a:xfrm>
            <a:off x="293914" y="1946109"/>
            <a:ext cx="8556172" cy="1251283"/>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i="0" kern="1200" dirty="0">
                <a:solidFill>
                  <a:schemeClr val="bg1"/>
                </a:solidFill>
                <a:latin typeface="+mj-lt"/>
                <a:ea typeface="+mj-ea"/>
                <a:cs typeface="Arial" panose="020B0604020202020204" pitchFamily="34" charset="0"/>
              </a:defRPr>
            </a:lvl1pPr>
          </a:lstStyle>
          <a:p>
            <a:r>
              <a:rPr lang="en-US" dirty="0"/>
              <a:t>Title Goes Here</a:t>
            </a:r>
          </a:p>
        </p:txBody>
      </p:sp>
      <p:sp>
        <p:nvSpPr>
          <p:cNvPr id="8" name="Text Box 12">
            <a:extLst>
              <a:ext uri="{FF2B5EF4-FFF2-40B4-BE49-F238E27FC236}">
                <a16:creationId xmlns:a16="http://schemas.microsoft.com/office/drawing/2014/main" id="{3A5B3D0A-4607-634D-8F89-B3E4AE52E57D}"/>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407436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mag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291F84E4-0C3B-1B41-949C-1756A46E3622}"/>
              </a:ext>
            </a:extLst>
          </p:cNvPr>
          <p:cNvSpPr>
            <a:spLocks noGrp="1"/>
          </p:cNvSpPr>
          <p:nvPr>
            <p:ph type="pic" sz="quarter" idx="12" hasCustomPrompt="1"/>
          </p:nvPr>
        </p:nvSpPr>
        <p:spPr>
          <a:xfrm>
            <a:off x="-2" y="-8"/>
            <a:ext cx="9144001" cy="3840480"/>
          </a:xfrm>
          <a:prstGeom prst="rect">
            <a:avLst/>
          </a:prstGeom>
          <a:solidFill>
            <a:schemeClr val="bg1">
              <a:lumMod val="75000"/>
            </a:schemeClr>
          </a:solidFill>
        </p:spPr>
        <p:txBody>
          <a:bodyPr/>
          <a:lstStyle>
            <a:lvl1pPr marL="0" indent="0" algn="ctr">
              <a:buNone/>
              <a:defRPr sz="1600">
                <a:solidFill>
                  <a:schemeClr val="bg2"/>
                </a:solidFill>
              </a:defRPr>
            </a:lvl1pPr>
          </a:lstStyle>
          <a:p>
            <a:r>
              <a:rPr lang="en-US"/>
              <a:t>Add an ORIGINAL photo – click the icon to add image</a:t>
            </a:r>
          </a:p>
        </p:txBody>
      </p:sp>
      <p:sp>
        <p:nvSpPr>
          <p:cNvPr id="12" name="Text Placeholder 3">
            <a:extLst>
              <a:ext uri="{FF2B5EF4-FFF2-40B4-BE49-F238E27FC236}">
                <a16:creationId xmlns:a16="http://schemas.microsoft.com/office/drawing/2014/main" id="{CFC3A6B1-8EAF-E341-8826-5ECFC3F2F248}"/>
              </a:ext>
            </a:extLst>
          </p:cNvPr>
          <p:cNvSpPr>
            <a:spLocks noGrp="1"/>
          </p:cNvSpPr>
          <p:nvPr>
            <p:ph type="body" sz="quarter" idx="11" hasCustomPrompt="1"/>
          </p:nvPr>
        </p:nvSpPr>
        <p:spPr>
          <a:xfrm>
            <a:off x="330011" y="3962071"/>
            <a:ext cx="6132665" cy="887437"/>
          </a:xfrm>
          <a:prstGeom prst="rect">
            <a:avLst/>
          </a:prstGeom>
        </p:spPr>
        <p:txBody>
          <a:bodyPr vert="horz" anchor="t">
            <a:normAutofit/>
          </a:bodyPr>
          <a:lstStyle>
            <a:lvl1pPr marL="0" indent="0" algn="l">
              <a:lnSpc>
                <a:spcPct val="100000"/>
              </a:lnSpc>
              <a:spcBef>
                <a:spcPts val="0"/>
              </a:spcBef>
              <a:spcAft>
                <a:spcPts val="1200"/>
              </a:spcAft>
              <a:buClr>
                <a:srgbClr val="8F9B49"/>
              </a:buClr>
              <a:buFont typeface="Arial" charset="0"/>
              <a:buNone/>
              <a:defRPr sz="1800" b="0" i="0">
                <a:solidFill>
                  <a:schemeClr val="tx1"/>
                </a:solidFill>
                <a:latin typeface="+mn-lt"/>
                <a:cs typeface="Arial" panose="020B0604020202020204" pitchFamily="34" charset="0"/>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Subtitle</a:t>
            </a:r>
          </a:p>
        </p:txBody>
      </p:sp>
      <p:sp>
        <p:nvSpPr>
          <p:cNvPr id="15" name="Title 4">
            <a:extLst>
              <a:ext uri="{FF2B5EF4-FFF2-40B4-BE49-F238E27FC236}">
                <a16:creationId xmlns:a16="http://schemas.microsoft.com/office/drawing/2014/main" id="{6AB95D83-6A32-4A43-A0F0-2992473E620E}"/>
              </a:ext>
            </a:extLst>
          </p:cNvPr>
          <p:cNvSpPr>
            <a:spLocks noGrp="1"/>
          </p:cNvSpPr>
          <p:nvPr>
            <p:ph type="title" hasCustomPrompt="1"/>
          </p:nvPr>
        </p:nvSpPr>
        <p:spPr>
          <a:xfrm>
            <a:off x="0" y="2138183"/>
            <a:ext cx="9143999" cy="1702289"/>
          </a:xfrm>
          <a:prstGeom prst="rect">
            <a:avLst/>
          </a:prstGeom>
          <a:gradFill>
            <a:gsLst>
              <a:gs pos="5000">
                <a:schemeClr val="tx1">
                  <a:lumMod val="75000"/>
                  <a:alpha val="0"/>
                </a:schemeClr>
              </a:gs>
              <a:gs pos="61985">
                <a:srgbClr val="202020">
                  <a:alpha val="53000"/>
                </a:srgbClr>
              </a:gs>
              <a:gs pos="92000">
                <a:schemeClr val="tx1">
                  <a:lumMod val="50000"/>
                  <a:alpha val="68000"/>
                </a:schemeClr>
              </a:gs>
            </a:gsLst>
            <a:lin ang="5400000" scaled="0"/>
          </a:gradFill>
        </p:spPr>
        <p:txBody>
          <a:bodyPr vert="horz" lIns="365760" tIns="91440" rIns="457200" bIns="91440" anchor="b">
            <a:normAutofit/>
          </a:bodyPr>
          <a:lstStyle>
            <a:lvl1pPr algn="l">
              <a:defRPr sz="5400" b="0" i="0">
                <a:solidFill>
                  <a:schemeClr val="bg1"/>
                </a:solidFill>
                <a:latin typeface="+mj-lt"/>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394131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36">
          <p15:clr>
            <a:srgbClr val="FBAE40"/>
          </p15:clr>
        </p15:guide>
        <p15:guide id="2" pos="206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Bar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564956-3FF1-F64B-9654-6F4C64FD5D08}"/>
              </a:ext>
            </a:extLst>
          </p:cNvPr>
          <p:cNvSpPr/>
          <p:nvPr userDrawn="1"/>
        </p:nvSpPr>
        <p:spPr bwMode="auto">
          <a:xfrm flipV="1">
            <a:off x="0" y="3303270"/>
            <a:ext cx="9144000" cy="184023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6" name="Rectangle 5">
            <a:extLst>
              <a:ext uri="{FF2B5EF4-FFF2-40B4-BE49-F238E27FC236}">
                <a16:creationId xmlns:a16="http://schemas.microsoft.com/office/drawing/2014/main" id="{B86592FD-EDB9-244C-AD73-9974FE6C1C84}"/>
              </a:ext>
            </a:extLst>
          </p:cNvPr>
          <p:cNvSpPr/>
          <p:nvPr userDrawn="1"/>
        </p:nvSpPr>
        <p:spPr bwMode="auto">
          <a:xfrm flipV="1">
            <a:off x="0" y="0"/>
            <a:ext cx="9144000" cy="184023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5" name="Title 1"/>
          <p:cNvSpPr>
            <a:spLocks noGrp="1"/>
          </p:cNvSpPr>
          <p:nvPr>
            <p:ph type="ctrTitle" hasCustomPrompt="1"/>
          </p:nvPr>
        </p:nvSpPr>
        <p:spPr>
          <a:xfrm>
            <a:off x="293914" y="1946109"/>
            <a:ext cx="8556172" cy="1251283"/>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i="0" kern="1200" dirty="0">
                <a:solidFill>
                  <a:schemeClr val="bg1"/>
                </a:solidFill>
                <a:latin typeface="+mj-lt"/>
                <a:ea typeface="+mj-ea"/>
                <a:cs typeface="Arial" panose="020B0604020202020204" pitchFamily="34" charset="0"/>
              </a:defRPr>
            </a:lvl1pPr>
          </a:lstStyle>
          <a:p>
            <a:r>
              <a:rPr lang="en-US" dirty="0"/>
              <a:t>Title Goes Here</a:t>
            </a:r>
          </a:p>
        </p:txBody>
      </p:sp>
    </p:spTree>
    <p:extLst>
      <p:ext uri="{BB962C8B-B14F-4D97-AF65-F5344CB8AC3E}">
        <p14:creationId xmlns:p14="http://schemas.microsoft.com/office/powerpoint/2010/main" val="255484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Bar Pic 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564956-3FF1-F64B-9654-6F4C64FD5D08}"/>
              </a:ext>
            </a:extLst>
          </p:cNvPr>
          <p:cNvSpPr/>
          <p:nvPr userDrawn="1"/>
        </p:nvSpPr>
        <p:spPr bwMode="auto">
          <a:xfrm flipV="1">
            <a:off x="0" y="3303270"/>
            <a:ext cx="9144000" cy="1840230"/>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6" name="Rectangle 5">
            <a:extLst>
              <a:ext uri="{FF2B5EF4-FFF2-40B4-BE49-F238E27FC236}">
                <a16:creationId xmlns:a16="http://schemas.microsoft.com/office/drawing/2014/main" id="{B86592FD-EDB9-244C-AD73-9974FE6C1C84}"/>
              </a:ext>
            </a:extLst>
          </p:cNvPr>
          <p:cNvSpPr/>
          <p:nvPr userDrawn="1"/>
        </p:nvSpPr>
        <p:spPr bwMode="auto">
          <a:xfrm flipV="1">
            <a:off x="0" y="0"/>
            <a:ext cx="9144000" cy="1840230"/>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5" name="Title 1"/>
          <p:cNvSpPr>
            <a:spLocks noGrp="1"/>
          </p:cNvSpPr>
          <p:nvPr>
            <p:ph type="ctrTitle" hasCustomPrompt="1"/>
          </p:nvPr>
        </p:nvSpPr>
        <p:spPr>
          <a:xfrm>
            <a:off x="1732547" y="1946109"/>
            <a:ext cx="7117539" cy="1251283"/>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i="0" kern="1200" dirty="0">
                <a:solidFill>
                  <a:schemeClr val="bg1"/>
                </a:solidFill>
                <a:latin typeface="+mj-lt"/>
                <a:ea typeface="+mj-ea"/>
                <a:cs typeface="Arial" panose="020B0604020202020204" pitchFamily="34" charset="0"/>
              </a:defRPr>
            </a:lvl1pPr>
          </a:lstStyle>
          <a:p>
            <a:r>
              <a:rPr lang="en-US" dirty="0"/>
              <a:t>Title Goes Here</a:t>
            </a:r>
          </a:p>
        </p:txBody>
      </p:sp>
      <p:sp>
        <p:nvSpPr>
          <p:cNvPr id="8" name="Picture Placeholder 3">
            <a:extLst>
              <a:ext uri="{FF2B5EF4-FFF2-40B4-BE49-F238E27FC236}">
                <a16:creationId xmlns:a16="http://schemas.microsoft.com/office/drawing/2014/main" id="{E98B422B-90F5-D245-B6A5-02D2E73826B3}"/>
              </a:ext>
            </a:extLst>
          </p:cNvPr>
          <p:cNvSpPr>
            <a:spLocks noGrp="1" noChangeAspect="1"/>
          </p:cNvSpPr>
          <p:nvPr>
            <p:ph type="pic" sz="quarter" idx="11" hasCustomPrompt="1"/>
          </p:nvPr>
        </p:nvSpPr>
        <p:spPr>
          <a:xfrm>
            <a:off x="0" y="1840230"/>
            <a:ext cx="1463040" cy="1463040"/>
          </a:xfrm>
          <a:prstGeom prst="rect">
            <a:avLst/>
          </a:prstGeom>
          <a:solidFill>
            <a:schemeClr val="tx1">
              <a:lumMod val="60000"/>
              <a:lumOff val="40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a:solidFill>
                  <a:schemeClr val="bg1"/>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a:t>Add a SQUARE photo </a:t>
            </a:r>
          </a:p>
          <a:p>
            <a:endParaRPr lang="en-US" dirty="0"/>
          </a:p>
        </p:txBody>
      </p:sp>
      <p:sp>
        <p:nvSpPr>
          <p:cNvPr id="10" name="Text Box 12">
            <a:extLst>
              <a:ext uri="{FF2B5EF4-FFF2-40B4-BE49-F238E27FC236}">
                <a16:creationId xmlns:a16="http://schemas.microsoft.com/office/drawing/2014/main" id="{75BC4F6A-8E84-294A-804B-902E50801885}"/>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126180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Bar Pic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564956-3FF1-F64B-9654-6F4C64FD5D08}"/>
              </a:ext>
            </a:extLst>
          </p:cNvPr>
          <p:cNvSpPr/>
          <p:nvPr userDrawn="1"/>
        </p:nvSpPr>
        <p:spPr bwMode="auto">
          <a:xfrm flipV="1">
            <a:off x="0" y="3303270"/>
            <a:ext cx="9144000" cy="184023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6" name="Rectangle 5">
            <a:extLst>
              <a:ext uri="{FF2B5EF4-FFF2-40B4-BE49-F238E27FC236}">
                <a16:creationId xmlns:a16="http://schemas.microsoft.com/office/drawing/2014/main" id="{B86592FD-EDB9-244C-AD73-9974FE6C1C84}"/>
              </a:ext>
            </a:extLst>
          </p:cNvPr>
          <p:cNvSpPr/>
          <p:nvPr userDrawn="1"/>
        </p:nvSpPr>
        <p:spPr bwMode="auto">
          <a:xfrm flipV="1">
            <a:off x="0" y="0"/>
            <a:ext cx="9144000" cy="184023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5C3A4858-31B0-A741-A9A9-B79E764A8DD1}"/>
              </a:ext>
            </a:extLst>
          </p:cNvPr>
          <p:cNvSpPr>
            <a:spLocks noGrp="1"/>
          </p:cNvSpPr>
          <p:nvPr>
            <p:ph type="ctrTitle" hasCustomPrompt="1"/>
          </p:nvPr>
        </p:nvSpPr>
        <p:spPr>
          <a:xfrm>
            <a:off x="1732547" y="1946109"/>
            <a:ext cx="7117539" cy="1251283"/>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i="0" kern="1200" dirty="0">
                <a:solidFill>
                  <a:schemeClr val="bg1"/>
                </a:solidFill>
                <a:latin typeface="+mj-lt"/>
                <a:ea typeface="+mj-ea"/>
                <a:cs typeface="Arial" panose="020B0604020202020204" pitchFamily="34" charset="0"/>
              </a:defRPr>
            </a:lvl1pPr>
          </a:lstStyle>
          <a:p>
            <a:r>
              <a:rPr lang="en-US" dirty="0"/>
              <a:t>Title Goes Here</a:t>
            </a:r>
          </a:p>
        </p:txBody>
      </p:sp>
      <p:sp>
        <p:nvSpPr>
          <p:cNvPr id="10" name="Picture Placeholder 3">
            <a:extLst>
              <a:ext uri="{FF2B5EF4-FFF2-40B4-BE49-F238E27FC236}">
                <a16:creationId xmlns:a16="http://schemas.microsoft.com/office/drawing/2014/main" id="{863FDDD5-9ACC-7044-BB87-C1F97326C925}"/>
              </a:ext>
            </a:extLst>
          </p:cNvPr>
          <p:cNvSpPr>
            <a:spLocks noGrp="1" noChangeAspect="1"/>
          </p:cNvSpPr>
          <p:nvPr>
            <p:ph type="pic" sz="quarter" idx="11" hasCustomPrompt="1"/>
          </p:nvPr>
        </p:nvSpPr>
        <p:spPr>
          <a:xfrm>
            <a:off x="0" y="1840230"/>
            <a:ext cx="1463040" cy="1463040"/>
          </a:xfrm>
          <a:prstGeom prst="rect">
            <a:avLst/>
          </a:prstGeom>
          <a:solidFill>
            <a:schemeClr val="tx1">
              <a:lumMod val="60000"/>
              <a:lumOff val="40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a:solidFill>
                  <a:schemeClr val="bg1"/>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a:t>Add a SQUARE photo </a:t>
            </a:r>
          </a:p>
          <a:p>
            <a:endParaRPr lang="en-US" dirty="0"/>
          </a:p>
        </p:txBody>
      </p:sp>
    </p:spTree>
    <p:extLst>
      <p:ext uri="{BB962C8B-B14F-4D97-AF65-F5344CB8AC3E}">
        <p14:creationId xmlns:p14="http://schemas.microsoft.com/office/powerpoint/2010/main" val="331865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mp; Content L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6592FD-EDB9-244C-AD73-9974FE6C1C84}"/>
              </a:ext>
            </a:extLst>
          </p:cNvPr>
          <p:cNvSpPr/>
          <p:nvPr userDrawn="1"/>
        </p:nvSpPr>
        <p:spPr bwMode="auto">
          <a:xfrm>
            <a:off x="0" y="1017270"/>
            <a:ext cx="9144000" cy="3108960"/>
          </a:xfrm>
          <a:prstGeom prst="rect">
            <a:avLst/>
          </a:prstGeom>
          <a:solidFill>
            <a:srgbClr val="FFFFFF"/>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5" name="Title 1"/>
          <p:cNvSpPr>
            <a:spLocks noGrp="1"/>
          </p:cNvSpPr>
          <p:nvPr>
            <p:ph type="ctrTitle" hasCustomPrompt="1"/>
          </p:nvPr>
        </p:nvSpPr>
        <p:spPr>
          <a:xfrm>
            <a:off x="3355091" y="1292535"/>
            <a:ext cx="5596404" cy="1096438"/>
          </a:xfrm>
          <a:prstGeom prst="rect">
            <a:avLst/>
          </a:prstGeom>
        </p:spPr>
        <p:txBody>
          <a:bodyPr lIns="0" tIns="0" rIns="0" bIns="0" anchor="b" anchorCtr="0">
            <a:normAutofit/>
          </a:bodyPr>
          <a:lstStyle>
            <a:lvl1pPr marL="0" indent="0" algn="l" defTabSz="457200" rtl="0" eaLnBrk="1" latinLnBrk="0" hangingPunct="1">
              <a:spcBef>
                <a:spcPct val="0"/>
              </a:spcBef>
              <a:buNone/>
              <a:defRPr lang="en-US" sz="2600" b="1" i="0" kern="1200" dirty="0">
                <a:solidFill>
                  <a:schemeClr val="tx1"/>
                </a:solidFill>
                <a:latin typeface="+mj-lt"/>
                <a:ea typeface="+mj-ea"/>
                <a:cs typeface="Arial" panose="020B0604020202020204" pitchFamily="34" charset="0"/>
              </a:defRPr>
            </a:lvl1pPr>
          </a:lstStyle>
          <a:p>
            <a:r>
              <a:rPr lang="en-US" dirty="0"/>
              <a:t>Title</a:t>
            </a:r>
          </a:p>
        </p:txBody>
      </p:sp>
      <p:sp>
        <p:nvSpPr>
          <p:cNvPr id="4" name="Picture Placeholder 3">
            <a:extLst>
              <a:ext uri="{FF2B5EF4-FFF2-40B4-BE49-F238E27FC236}">
                <a16:creationId xmlns:a16="http://schemas.microsoft.com/office/drawing/2014/main" id="{09E923C5-9FB3-5D44-8B03-8BB81991E256}"/>
              </a:ext>
            </a:extLst>
          </p:cNvPr>
          <p:cNvSpPr>
            <a:spLocks noGrp="1"/>
          </p:cNvSpPr>
          <p:nvPr>
            <p:ph type="pic" sz="quarter" idx="10" hasCustomPrompt="1"/>
          </p:nvPr>
        </p:nvSpPr>
        <p:spPr>
          <a:xfrm>
            <a:off x="0" y="1017270"/>
            <a:ext cx="3107585" cy="3108960"/>
          </a:xfrm>
          <a:prstGeom prst="rect">
            <a:avLst/>
          </a:prstGeom>
          <a:solidFill>
            <a:schemeClr val="tx1"/>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b="0" i="0">
                <a:solidFill>
                  <a:schemeClr val="bg2"/>
                </a:solidFill>
                <a:latin typeface="+mn-lt"/>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a:t>Add a SQUARE photo </a:t>
            </a:r>
          </a:p>
          <a:p>
            <a:endParaRPr lang="en-US" dirty="0"/>
          </a:p>
        </p:txBody>
      </p:sp>
      <p:sp>
        <p:nvSpPr>
          <p:cNvPr id="9" name="Text Placeholder 2">
            <a:extLst>
              <a:ext uri="{FF2B5EF4-FFF2-40B4-BE49-F238E27FC236}">
                <a16:creationId xmlns:a16="http://schemas.microsoft.com/office/drawing/2014/main" id="{797E5224-3C06-9847-B226-287210783CA5}"/>
              </a:ext>
            </a:extLst>
          </p:cNvPr>
          <p:cNvSpPr>
            <a:spLocks noGrp="1"/>
          </p:cNvSpPr>
          <p:nvPr>
            <p:ph type="body" sz="quarter" idx="13"/>
          </p:nvPr>
        </p:nvSpPr>
        <p:spPr>
          <a:xfrm>
            <a:off x="3267856" y="2505485"/>
            <a:ext cx="5683639" cy="1330870"/>
          </a:xfrm>
          <a:prstGeom prst="rect">
            <a:avLst/>
          </a:prstGeom>
        </p:spPr>
        <p:txBody>
          <a:bodyPr anchor="t">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p:txBody>
      </p:sp>
    </p:spTree>
    <p:extLst>
      <p:ext uri="{BB962C8B-B14F-4D97-AF65-F5344CB8AC3E}">
        <p14:creationId xmlns:p14="http://schemas.microsoft.com/office/powerpoint/2010/main" val="52576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amp; Content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CFADF6-9ED7-3147-877C-105D631CFCD1}"/>
              </a:ext>
            </a:extLst>
          </p:cNvPr>
          <p:cNvSpPr/>
          <p:nvPr userDrawn="1"/>
        </p:nvSpPr>
        <p:spPr bwMode="auto">
          <a:xfrm>
            <a:off x="0" y="1017270"/>
            <a:ext cx="9144000" cy="310896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11" name="Title 1">
            <a:extLst>
              <a:ext uri="{FF2B5EF4-FFF2-40B4-BE49-F238E27FC236}">
                <a16:creationId xmlns:a16="http://schemas.microsoft.com/office/drawing/2014/main" id="{CA621CE7-3166-DD4D-AEE5-A2B652E03DB7}"/>
              </a:ext>
            </a:extLst>
          </p:cNvPr>
          <p:cNvSpPr>
            <a:spLocks noGrp="1"/>
          </p:cNvSpPr>
          <p:nvPr>
            <p:ph type="ctrTitle" hasCustomPrompt="1"/>
          </p:nvPr>
        </p:nvSpPr>
        <p:spPr>
          <a:xfrm>
            <a:off x="3355091" y="1292535"/>
            <a:ext cx="5596404" cy="1096438"/>
          </a:xfrm>
          <a:prstGeom prst="rect">
            <a:avLst/>
          </a:prstGeom>
        </p:spPr>
        <p:txBody>
          <a:bodyPr lIns="0" tIns="0" rIns="0" bIns="0" anchor="b" anchorCtr="0">
            <a:normAutofit/>
          </a:bodyPr>
          <a:lstStyle>
            <a:lvl1pPr marL="0" indent="0" algn="l" defTabSz="457200" rtl="0" eaLnBrk="1" latinLnBrk="0" hangingPunct="1">
              <a:spcBef>
                <a:spcPct val="0"/>
              </a:spcBef>
              <a:buNone/>
              <a:defRPr lang="en-US" sz="2600" b="1" i="0" kern="1200" dirty="0">
                <a:solidFill>
                  <a:schemeClr val="bg1"/>
                </a:solidFill>
                <a:latin typeface="+mj-lt"/>
                <a:ea typeface="+mj-ea"/>
                <a:cs typeface="Arial" panose="020B0604020202020204" pitchFamily="34" charset="0"/>
              </a:defRPr>
            </a:lvl1pPr>
          </a:lstStyle>
          <a:p>
            <a:r>
              <a:rPr lang="en-US" dirty="0"/>
              <a:t>Title</a:t>
            </a:r>
          </a:p>
        </p:txBody>
      </p:sp>
      <p:sp>
        <p:nvSpPr>
          <p:cNvPr id="12" name="Picture Placeholder 3">
            <a:extLst>
              <a:ext uri="{FF2B5EF4-FFF2-40B4-BE49-F238E27FC236}">
                <a16:creationId xmlns:a16="http://schemas.microsoft.com/office/drawing/2014/main" id="{72E30402-39CE-4E4B-AFCC-BDE9163BDB7E}"/>
              </a:ext>
            </a:extLst>
          </p:cNvPr>
          <p:cNvSpPr>
            <a:spLocks noGrp="1"/>
          </p:cNvSpPr>
          <p:nvPr>
            <p:ph type="pic" sz="quarter" idx="10" hasCustomPrompt="1"/>
          </p:nvPr>
        </p:nvSpPr>
        <p:spPr>
          <a:xfrm>
            <a:off x="0" y="1017270"/>
            <a:ext cx="3107585" cy="3108960"/>
          </a:xfrm>
          <a:prstGeom prst="rect">
            <a:avLst/>
          </a:prstGeom>
          <a:solidFill>
            <a:schemeClr val="tx1">
              <a:lumMod val="60000"/>
              <a:lumOff val="40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b="0" i="0">
                <a:solidFill>
                  <a:schemeClr val="bg2"/>
                </a:solidFill>
                <a:latin typeface="+mn-lt"/>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a:t>Add a SQUARE photo </a:t>
            </a:r>
          </a:p>
          <a:p>
            <a:endParaRPr lang="en-US" dirty="0"/>
          </a:p>
        </p:txBody>
      </p:sp>
      <p:sp>
        <p:nvSpPr>
          <p:cNvPr id="6" name="Text Placeholder 2">
            <a:extLst>
              <a:ext uri="{FF2B5EF4-FFF2-40B4-BE49-F238E27FC236}">
                <a16:creationId xmlns:a16="http://schemas.microsoft.com/office/drawing/2014/main" id="{63C488E2-C434-1548-88FE-38AD3E0F5DAA}"/>
              </a:ext>
            </a:extLst>
          </p:cNvPr>
          <p:cNvSpPr>
            <a:spLocks noGrp="1"/>
          </p:cNvSpPr>
          <p:nvPr>
            <p:ph type="body" sz="quarter" idx="13"/>
          </p:nvPr>
        </p:nvSpPr>
        <p:spPr>
          <a:xfrm>
            <a:off x="3267856" y="2505485"/>
            <a:ext cx="5683639" cy="1330870"/>
          </a:xfrm>
          <a:prstGeom prst="rect">
            <a:avLst/>
          </a:prstGeom>
        </p:spPr>
        <p:txBody>
          <a:bodyPr anchor="t">
            <a:normAutofit/>
          </a:bodyPr>
          <a:lstStyle>
            <a:lvl1pPr marL="0" indent="0">
              <a:spcBef>
                <a:spcPts val="0"/>
              </a:spcBef>
              <a:spcAft>
                <a:spcPts val="1200"/>
              </a:spcAft>
              <a:buNone/>
              <a:defRPr sz="1800">
                <a:solidFill>
                  <a:schemeClr val="bg1"/>
                </a:solidFill>
              </a:defRPr>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p:txBody>
      </p:sp>
    </p:spTree>
    <p:extLst>
      <p:ext uri="{BB962C8B-B14F-4D97-AF65-F5344CB8AC3E}">
        <p14:creationId xmlns:p14="http://schemas.microsoft.com/office/powerpoint/2010/main" val="290656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Image &amp;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4F87D5-2C3D-8146-95A2-E6674DE995BD}"/>
              </a:ext>
            </a:extLst>
          </p:cNvPr>
          <p:cNvSpPr/>
          <p:nvPr userDrawn="1"/>
        </p:nvSpPr>
        <p:spPr bwMode="auto">
          <a:xfrm>
            <a:off x="1280" y="3493009"/>
            <a:ext cx="9143999" cy="1650492"/>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22" name="Rectangle 21">
            <a:extLst>
              <a:ext uri="{FF2B5EF4-FFF2-40B4-BE49-F238E27FC236}">
                <a16:creationId xmlns:a16="http://schemas.microsoft.com/office/drawing/2014/main" id="{199A18B5-5BD8-1E46-935F-ADEB8A2FB7AC}"/>
              </a:ext>
            </a:extLst>
          </p:cNvPr>
          <p:cNvSpPr/>
          <p:nvPr userDrawn="1"/>
        </p:nvSpPr>
        <p:spPr bwMode="auto">
          <a:xfrm flipV="1">
            <a:off x="-1" y="0"/>
            <a:ext cx="9143999" cy="3256765"/>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16" name="Text Placeholder 15">
            <a:extLst>
              <a:ext uri="{FF2B5EF4-FFF2-40B4-BE49-F238E27FC236}">
                <a16:creationId xmlns:a16="http://schemas.microsoft.com/office/drawing/2014/main" id="{F0CA2ED0-E194-114F-9613-6D433200E83B}"/>
              </a:ext>
            </a:extLst>
          </p:cNvPr>
          <p:cNvSpPr>
            <a:spLocks noGrp="1"/>
          </p:cNvSpPr>
          <p:nvPr>
            <p:ph type="body" sz="quarter" idx="12"/>
          </p:nvPr>
        </p:nvSpPr>
        <p:spPr>
          <a:xfrm>
            <a:off x="834079" y="2148125"/>
            <a:ext cx="2123009" cy="273050"/>
          </a:xfrm>
          <a:prstGeom prst="rect">
            <a:avLst/>
          </a:prstGeom>
        </p:spPr>
        <p:txBody>
          <a:bodyPr>
            <a:noAutofit/>
          </a:bodyPr>
          <a:lstStyle>
            <a:lvl1pPr marL="0" indent="0" algn="ctr">
              <a:buNone/>
              <a:defRPr sz="1600" b="1" i="0">
                <a:solidFill>
                  <a:schemeClr val="tx1"/>
                </a:solidFill>
                <a:latin typeface="+mj-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dirty="0"/>
              <a:t>Click to edit</a:t>
            </a:r>
          </a:p>
        </p:txBody>
      </p:sp>
      <p:sp>
        <p:nvSpPr>
          <p:cNvPr id="17" name="Text Placeholder 15">
            <a:extLst>
              <a:ext uri="{FF2B5EF4-FFF2-40B4-BE49-F238E27FC236}">
                <a16:creationId xmlns:a16="http://schemas.microsoft.com/office/drawing/2014/main" id="{C8155D6F-12B6-A34A-815B-EB1DFCD2D595}"/>
              </a:ext>
            </a:extLst>
          </p:cNvPr>
          <p:cNvSpPr>
            <a:spLocks noGrp="1"/>
          </p:cNvSpPr>
          <p:nvPr>
            <p:ph type="body" sz="quarter" idx="13"/>
          </p:nvPr>
        </p:nvSpPr>
        <p:spPr>
          <a:xfrm>
            <a:off x="3497178" y="2148125"/>
            <a:ext cx="2123009" cy="273050"/>
          </a:xfrm>
          <a:prstGeom prst="rect">
            <a:avLst/>
          </a:prstGeom>
        </p:spPr>
        <p:txBody>
          <a:bodyPr>
            <a:noAutofit/>
          </a:bodyPr>
          <a:lstStyle>
            <a:lvl1pPr marL="0" indent="0" algn="ctr">
              <a:buNone/>
              <a:defRPr sz="1600" b="1" i="0">
                <a:solidFill>
                  <a:schemeClr val="tx1"/>
                </a:solidFill>
                <a:latin typeface="+mj-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a:t>Click to edit</a:t>
            </a:r>
          </a:p>
        </p:txBody>
      </p:sp>
      <p:sp>
        <p:nvSpPr>
          <p:cNvPr id="18" name="Text Placeholder 15">
            <a:extLst>
              <a:ext uri="{FF2B5EF4-FFF2-40B4-BE49-F238E27FC236}">
                <a16:creationId xmlns:a16="http://schemas.microsoft.com/office/drawing/2014/main" id="{F65590CA-5B31-6F45-99C5-FE5C4F184081}"/>
              </a:ext>
            </a:extLst>
          </p:cNvPr>
          <p:cNvSpPr>
            <a:spLocks noGrp="1"/>
          </p:cNvSpPr>
          <p:nvPr>
            <p:ph type="body" sz="quarter" idx="14"/>
          </p:nvPr>
        </p:nvSpPr>
        <p:spPr>
          <a:xfrm>
            <a:off x="6186912" y="2148125"/>
            <a:ext cx="2123009" cy="273050"/>
          </a:xfrm>
          <a:prstGeom prst="rect">
            <a:avLst/>
          </a:prstGeom>
        </p:spPr>
        <p:txBody>
          <a:bodyPr>
            <a:noAutofit/>
          </a:bodyPr>
          <a:lstStyle>
            <a:lvl1pPr marL="0" indent="0" algn="ctr">
              <a:buNone/>
              <a:defRPr sz="1600" b="1" i="0">
                <a:solidFill>
                  <a:schemeClr val="tx1"/>
                </a:solidFill>
                <a:latin typeface="+mj-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a:t>Click to edit</a:t>
            </a:r>
          </a:p>
        </p:txBody>
      </p:sp>
      <p:sp>
        <p:nvSpPr>
          <p:cNvPr id="19" name="Text Placeholder 15">
            <a:extLst>
              <a:ext uri="{FF2B5EF4-FFF2-40B4-BE49-F238E27FC236}">
                <a16:creationId xmlns:a16="http://schemas.microsoft.com/office/drawing/2014/main" id="{2F39018D-0CD9-184B-AEF0-C470786467CB}"/>
              </a:ext>
            </a:extLst>
          </p:cNvPr>
          <p:cNvSpPr>
            <a:spLocks noGrp="1"/>
          </p:cNvSpPr>
          <p:nvPr>
            <p:ph type="body" sz="quarter" idx="15"/>
          </p:nvPr>
        </p:nvSpPr>
        <p:spPr>
          <a:xfrm>
            <a:off x="834079" y="2489376"/>
            <a:ext cx="2123009" cy="579638"/>
          </a:xfrm>
          <a:prstGeom prst="rect">
            <a:avLst/>
          </a:prstGeom>
        </p:spPr>
        <p:txBody>
          <a:bodyPr>
            <a:normAutofit/>
          </a:bodyPr>
          <a:lstStyle>
            <a:lvl1pPr marL="0" indent="0" algn="ctr">
              <a:buNone/>
              <a:defRPr sz="1400" b="0" i="0">
                <a:solidFill>
                  <a:schemeClr val="tx1"/>
                </a:solidFill>
                <a:latin typeface="+mn-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dirty="0"/>
              <a:t>Click to edit</a:t>
            </a:r>
          </a:p>
        </p:txBody>
      </p:sp>
      <p:sp>
        <p:nvSpPr>
          <p:cNvPr id="20" name="Text Placeholder 15">
            <a:extLst>
              <a:ext uri="{FF2B5EF4-FFF2-40B4-BE49-F238E27FC236}">
                <a16:creationId xmlns:a16="http://schemas.microsoft.com/office/drawing/2014/main" id="{E664B788-A034-1947-9C59-46372B453501}"/>
              </a:ext>
            </a:extLst>
          </p:cNvPr>
          <p:cNvSpPr>
            <a:spLocks noGrp="1"/>
          </p:cNvSpPr>
          <p:nvPr>
            <p:ph type="body" sz="quarter" idx="16"/>
          </p:nvPr>
        </p:nvSpPr>
        <p:spPr>
          <a:xfrm>
            <a:off x="3497179" y="2489376"/>
            <a:ext cx="2123009" cy="579638"/>
          </a:xfrm>
          <a:prstGeom prst="rect">
            <a:avLst/>
          </a:prstGeom>
        </p:spPr>
        <p:txBody>
          <a:bodyPr>
            <a:normAutofit/>
          </a:bodyPr>
          <a:lstStyle>
            <a:lvl1pPr marL="0" indent="0" algn="ctr">
              <a:buNone/>
              <a:defRPr sz="1400" b="0" i="0">
                <a:solidFill>
                  <a:schemeClr val="tx1"/>
                </a:solidFill>
                <a:latin typeface="+mn-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a:t>Click to edit</a:t>
            </a:r>
          </a:p>
        </p:txBody>
      </p:sp>
      <p:sp>
        <p:nvSpPr>
          <p:cNvPr id="21" name="Text Placeholder 15">
            <a:extLst>
              <a:ext uri="{FF2B5EF4-FFF2-40B4-BE49-F238E27FC236}">
                <a16:creationId xmlns:a16="http://schemas.microsoft.com/office/drawing/2014/main" id="{0B8C5D87-8369-0F4B-91CF-05CF86AAA2B1}"/>
              </a:ext>
            </a:extLst>
          </p:cNvPr>
          <p:cNvSpPr>
            <a:spLocks noGrp="1"/>
          </p:cNvSpPr>
          <p:nvPr>
            <p:ph type="body" sz="quarter" idx="17"/>
          </p:nvPr>
        </p:nvSpPr>
        <p:spPr>
          <a:xfrm>
            <a:off x="6186911" y="2489376"/>
            <a:ext cx="2123009" cy="579638"/>
          </a:xfrm>
          <a:prstGeom prst="rect">
            <a:avLst/>
          </a:prstGeom>
        </p:spPr>
        <p:txBody>
          <a:bodyPr>
            <a:normAutofit/>
          </a:bodyPr>
          <a:lstStyle>
            <a:lvl1pPr marL="0" indent="0" algn="ctr">
              <a:buNone/>
              <a:defRPr sz="1400" b="0" i="0">
                <a:solidFill>
                  <a:schemeClr val="tx1"/>
                </a:solidFill>
                <a:latin typeface="+mn-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a:t>Click to edit</a:t>
            </a:r>
          </a:p>
        </p:txBody>
      </p:sp>
      <p:sp>
        <p:nvSpPr>
          <p:cNvPr id="23" name="Title 4">
            <a:extLst>
              <a:ext uri="{FF2B5EF4-FFF2-40B4-BE49-F238E27FC236}">
                <a16:creationId xmlns:a16="http://schemas.microsoft.com/office/drawing/2014/main" id="{35C907EE-0710-6142-9D40-60ECEF7E74A9}"/>
              </a:ext>
            </a:extLst>
          </p:cNvPr>
          <p:cNvSpPr>
            <a:spLocks noGrp="1"/>
          </p:cNvSpPr>
          <p:nvPr>
            <p:ph type="title"/>
          </p:nvPr>
        </p:nvSpPr>
        <p:spPr>
          <a:xfrm>
            <a:off x="519715" y="3694176"/>
            <a:ext cx="8104571" cy="845287"/>
          </a:xfrm>
          <a:prstGeom prst="rect">
            <a:avLst/>
          </a:prstGeom>
        </p:spPr>
        <p:txBody>
          <a:bodyPr vert="horz" anchor="ctr">
            <a:normAutofit/>
          </a:bodyPr>
          <a:lstStyle>
            <a:lvl1pPr algn="ct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34" name="Picture Placeholder 2">
            <a:extLst>
              <a:ext uri="{FF2B5EF4-FFF2-40B4-BE49-F238E27FC236}">
                <a16:creationId xmlns:a16="http://schemas.microsoft.com/office/drawing/2014/main" id="{F13AA8E0-61F6-864C-BF15-12BFB8FFC0E2}"/>
              </a:ext>
            </a:extLst>
          </p:cNvPr>
          <p:cNvSpPr>
            <a:spLocks noGrp="1" noChangeAspect="1"/>
          </p:cNvSpPr>
          <p:nvPr>
            <p:ph type="pic" sz="quarter" idx="18" hasCustomPrompt="1"/>
          </p:nvPr>
        </p:nvSpPr>
        <p:spPr>
          <a:xfrm>
            <a:off x="1164844" y="527663"/>
            <a:ext cx="1461367" cy="1463040"/>
          </a:xfrm>
          <a:prstGeom prst="ellipse">
            <a:avLst/>
          </a:prstGeom>
          <a:ln w="25400">
            <a:solidFill>
              <a:schemeClr val="bg1">
                <a:lumMod val="95000"/>
              </a:schemeClr>
            </a:solidFill>
          </a:ln>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800" b="0" i="0">
                <a:solidFill>
                  <a:schemeClr val="tx1"/>
                </a:solidFill>
                <a:latin typeface="+mn-lt"/>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a:t>Add a SQUARE photo </a:t>
            </a:r>
          </a:p>
          <a:p>
            <a:endParaRPr lang="en-US" dirty="0"/>
          </a:p>
        </p:txBody>
      </p:sp>
      <p:sp>
        <p:nvSpPr>
          <p:cNvPr id="35" name="Picture Placeholder 2">
            <a:extLst>
              <a:ext uri="{FF2B5EF4-FFF2-40B4-BE49-F238E27FC236}">
                <a16:creationId xmlns:a16="http://schemas.microsoft.com/office/drawing/2014/main" id="{073A87E6-1BCB-234E-8944-51CA454A6178}"/>
              </a:ext>
            </a:extLst>
          </p:cNvPr>
          <p:cNvSpPr>
            <a:spLocks noGrp="1" noChangeAspect="1"/>
          </p:cNvSpPr>
          <p:nvPr>
            <p:ph type="pic" sz="quarter" idx="19" hasCustomPrompt="1"/>
          </p:nvPr>
        </p:nvSpPr>
        <p:spPr>
          <a:xfrm>
            <a:off x="3827998" y="527663"/>
            <a:ext cx="1461367" cy="1463040"/>
          </a:xfrm>
          <a:prstGeom prst="ellipse">
            <a:avLst/>
          </a:prstGeom>
          <a:ln w="25400">
            <a:solidFill>
              <a:schemeClr val="bg1">
                <a:lumMod val="95000"/>
              </a:schemeClr>
            </a:solidFill>
          </a:ln>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800" b="0" i="0">
                <a:solidFill>
                  <a:schemeClr val="tx1"/>
                </a:solidFill>
                <a:latin typeface="+mn-lt"/>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t>Add a SQUARE photo </a:t>
            </a:r>
          </a:p>
          <a:p>
            <a:endParaRPr lang="en-US"/>
          </a:p>
        </p:txBody>
      </p:sp>
      <p:sp>
        <p:nvSpPr>
          <p:cNvPr id="36" name="Picture Placeholder 2">
            <a:extLst>
              <a:ext uri="{FF2B5EF4-FFF2-40B4-BE49-F238E27FC236}">
                <a16:creationId xmlns:a16="http://schemas.microsoft.com/office/drawing/2014/main" id="{C8EEE9E9-F89E-7C4E-B1EF-872262B797D8}"/>
              </a:ext>
            </a:extLst>
          </p:cNvPr>
          <p:cNvSpPr>
            <a:spLocks noGrp="1" noChangeAspect="1"/>
          </p:cNvSpPr>
          <p:nvPr>
            <p:ph type="pic" sz="quarter" idx="20" hasCustomPrompt="1"/>
          </p:nvPr>
        </p:nvSpPr>
        <p:spPr>
          <a:xfrm>
            <a:off x="6517734" y="527663"/>
            <a:ext cx="1461367" cy="1463040"/>
          </a:xfrm>
          <a:prstGeom prst="ellipse">
            <a:avLst/>
          </a:prstGeom>
          <a:ln w="25400">
            <a:solidFill>
              <a:schemeClr val="bg1">
                <a:lumMod val="95000"/>
              </a:schemeClr>
            </a:solidFill>
          </a:ln>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800" b="0" i="0">
                <a:solidFill>
                  <a:schemeClr val="tx1"/>
                </a:solidFill>
                <a:latin typeface="+mn-lt"/>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t>Add a SQUARE photo </a:t>
            </a:r>
          </a:p>
          <a:p>
            <a:endParaRPr lang="en-US"/>
          </a:p>
        </p:txBody>
      </p:sp>
    </p:spTree>
    <p:extLst>
      <p:ext uri="{BB962C8B-B14F-4D97-AF65-F5344CB8AC3E}">
        <p14:creationId xmlns:p14="http://schemas.microsoft.com/office/powerpoint/2010/main" val="3040696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Icon &amp;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99A18B5-5BD8-1E46-935F-ADEB8A2FB7AC}"/>
              </a:ext>
            </a:extLst>
          </p:cNvPr>
          <p:cNvSpPr/>
          <p:nvPr userDrawn="1"/>
        </p:nvSpPr>
        <p:spPr bwMode="auto">
          <a:xfrm flipV="1">
            <a:off x="-1" y="0"/>
            <a:ext cx="9143999" cy="3256765"/>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16" name="Text Placeholder 15">
            <a:extLst>
              <a:ext uri="{FF2B5EF4-FFF2-40B4-BE49-F238E27FC236}">
                <a16:creationId xmlns:a16="http://schemas.microsoft.com/office/drawing/2014/main" id="{F0CA2ED0-E194-114F-9613-6D433200E83B}"/>
              </a:ext>
            </a:extLst>
          </p:cNvPr>
          <p:cNvSpPr>
            <a:spLocks noGrp="1"/>
          </p:cNvSpPr>
          <p:nvPr>
            <p:ph type="body" sz="quarter" idx="12"/>
          </p:nvPr>
        </p:nvSpPr>
        <p:spPr>
          <a:xfrm>
            <a:off x="834079" y="2148125"/>
            <a:ext cx="2123009" cy="273050"/>
          </a:xfrm>
          <a:prstGeom prst="rect">
            <a:avLst/>
          </a:prstGeom>
        </p:spPr>
        <p:txBody>
          <a:bodyPr>
            <a:noAutofit/>
          </a:bodyPr>
          <a:lstStyle>
            <a:lvl1pPr marL="0" indent="0" algn="ctr">
              <a:buNone/>
              <a:defRPr sz="1600" b="1" i="0">
                <a:solidFill>
                  <a:schemeClr val="tx1"/>
                </a:solidFill>
                <a:latin typeface="+mj-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dirty="0"/>
              <a:t>Click to edit</a:t>
            </a:r>
          </a:p>
        </p:txBody>
      </p:sp>
      <p:sp>
        <p:nvSpPr>
          <p:cNvPr id="17" name="Text Placeholder 15">
            <a:extLst>
              <a:ext uri="{FF2B5EF4-FFF2-40B4-BE49-F238E27FC236}">
                <a16:creationId xmlns:a16="http://schemas.microsoft.com/office/drawing/2014/main" id="{C8155D6F-12B6-A34A-815B-EB1DFCD2D595}"/>
              </a:ext>
            </a:extLst>
          </p:cNvPr>
          <p:cNvSpPr>
            <a:spLocks noGrp="1"/>
          </p:cNvSpPr>
          <p:nvPr>
            <p:ph type="body" sz="quarter" idx="13"/>
          </p:nvPr>
        </p:nvSpPr>
        <p:spPr>
          <a:xfrm>
            <a:off x="3497178" y="2148125"/>
            <a:ext cx="2123009" cy="273050"/>
          </a:xfrm>
          <a:prstGeom prst="rect">
            <a:avLst/>
          </a:prstGeom>
        </p:spPr>
        <p:txBody>
          <a:bodyPr>
            <a:noAutofit/>
          </a:bodyPr>
          <a:lstStyle>
            <a:lvl1pPr marL="0" indent="0" algn="ctr">
              <a:buNone/>
              <a:defRPr sz="1600" b="1" i="0">
                <a:solidFill>
                  <a:schemeClr val="tx1"/>
                </a:solidFill>
                <a:latin typeface="+mj-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dirty="0"/>
              <a:t>Click to edit</a:t>
            </a:r>
          </a:p>
        </p:txBody>
      </p:sp>
      <p:sp>
        <p:nvSpPr>
          <p:cNvPr id="18" name="Text Placeholder 15">
            <a:extLst>
              <a:ext uri="{FF2B5EF4-FFF2-40B4-BE49-F238E27FC236}">
                <a16:creationId xmlns:a16="http://schemas.microsoft.com/office/drawing/2014/main" id="{F65590CA-5B31-6F45-99C5-FE5C4F184081}"/>
              </a:ext>
            </a:extLst>
          </p:cNvPr>
          <p:cNvSpPr>
            <a:spLocks noGrp="1"/>
          </p:cNvSpPr>
          <p:nvPr>
            <p:ph type="body" sz="quarter" idx="14"/>
          </p:nvPr>
        </p:nvSpPr>
        <p:spPr>
          <a:xfrm>
            <a:off x="6186912" y="2148125"/>
            <a:ext cx="2123009" cy="273050"/>
          </a:xfrm>
          <a:prstGeom prst="rect">
            <a:avLst/>
          </a:prstGeom>
        </p:spPr>
        <p:txBody>
          <a:bodyPr>
            <a:noAutofit/>
          </a:bodyPr>
          <a:lstStyle>
            <a:lvl1pPr marL="0" indent="0" algn="ctr">
              <a:buNone/>
              <a:defRPr sz="1600" b="1" i="0">
                <a:solidFill>
                  <a:schemeClr val="tx1"/>
                </a:solidFill>
                <a:latin typeface="+mj-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a:t>Click to edit</a:t>
            </a:r>
          </a:p>
        </p:txBody>
      </p:sp>
      <p:sp>
        <p:nvSpPr>
          <p:cNvPr id="19" name="Text Placeholder 15">
            <a:extLst>
              <a:ext uri="{FF2B5EF4-FFF2-40B4-BE49-F238E27FC236}">
                <a16:creationId xmlns:a16="http://schemas.microsoft.com/office/drawing/2014/main" id="{2F39018D-0CD9-184B-AEF0-C470786467CB}"/>
              </a:ext>
            </a:extLst>
          </p:cNvPr>
          <p:cNvSpPr>
            <a:spLocks noGrp="1"/>
          </p:cNvSpPr>
          <p:nvPr>
            <p:ph type="body" sz="quarter" idx="15"/>
          </p:nvPr>
        </p:nvSpPr>
        <p:spPr>
          <a:xfrm>
            <a:off x="834079" y="2489376"/>
            <a:ext cx="2123009" cy="579638"/>
          </a:xfrm>
          <a:prstGeom prst="rect">
            <a:avLst/>
          </a:prstGeom>
        </p:spPr>
        <p:txBody>
          <a:bodyPr>
            <a:normAutofit/>
          </a:bodyPr>
          <a:lstStyle>
            <a:lvl1pPr marL="0" indent="0" algn="ctr">
              <a:buNone/>
              <a:defRPr sz="1400" b="0" i="0">
                <a:solidFill>
                  <a:schemeClr val="tx1"/>
                </a:solidFill>
                <a:latin typeface="+mn-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dirty="0"/>
              <a:t>Click to edit</a:t>
            </a:r>
          </a:p>
        </p:txBody>
      </p:sp>
      <p:sp>
        <p:nvSpPr>
          <p:cNvPr id="20" name="Text Placeholder 15">
            <a:extLst>
              <a:ext uri="{FF2B5EF4-FFF2-40B4-BE49-F238E27FC236}">
                <a16:creationId xmlns:a16="http://schemas.microsoft.com/office/drawing/2014/main" id="{E664B788-A034-1947-9C59-46372B453501}"/>
              </a:ext>
            </a:extLst>
          </p:cNvPr>
          <p:cNvSpPr>
            <a:spLocks noGrp="1"/>
          </p:cNvSpPr>
          <p:nvPr>
            <p:ph type="body" sz="quarter" idx="16"/>
          </p:nvPr>
        </p:nvSpPr>
        <p:spPr>
          <a:xfrm>
            <a:off x="3497179" y="2489376"/>
            <a:ext cx="2123009" cy="579638"/>
          </a:xfrm>
          <a:prstGeom prst="rect">
            <a:avLst/>
          </a:prstGeom>
        </p:spPr>
        <p:txBody>
          <a:bodyPr>
            <a:normAutofit/>
          </a:bodyPr>
          <a:lstStyle>
            <a:lvl1pPr marL="0" indent="0" algn="ctr">
              <a:buNone/>
              <a:defRPr sz="1400" b="0" i="0">
                <a:solidFill>
                  <a:schemeClr val="tx1"/>
                </a:solidFill>
                <a:latin typeface="+mn-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dirty="0"/>
              <a:t>Click to edit</a:t>
            </a:r>
          </a:p>
        </p:txBody>
      </p:sp>
      <p:sp>
        <p:nvSpPr>
          <p:cNvPr id="21" name="Text Placeholder 15">
            <a:extLst>
              <a:ext uri="{FF2B5EF4-FFF2-40B4-BE49-F238E27FC236}">
                <a16:creationId xmlns:a16="http://schemas.microsoft.com/office/drawing/2014/main" id="{0B8C5D87-8369-0F4B-91CF-05CF86AAA2B1}"/>
              </a:ext>
            </a:extLst>
          </p:cNvPr>
          <p:cNvSpPr>
            <a:spLocks noGrp="1"/>
          </p:cNvSpPr>
          <p:nvPr>
            <p:ph type="body" sz="quarter" idx="17"/>
          </p:nvPr>
        </p:nvSpPr>
        <p:spPr>
          <a:xfrm>
            <a:off x="6186911" y="2489376"/>
            <a:ext cx="2123009" cy="579638"/>
          </a:xfrm>
          <a:prstGeom prst="rect">
            <a:avLst/>
          </a:prstGeom>
        </p:spPr>
        <p:txBody>
          <a:bodyPr>
            <a:normAutofit/>
          </a:bodyPr>
          <a:lstStyle>
            <a:lvl1pPr marL="0" indent="0" algn="ctr">
              <a:buNone/>
              <a:defRPr sz="1400" b="0" i="0">
                <a:solidFill>
                  <a:schemeClr val="tx1"/>
                </a:solidFill>
                <a:latin typeface="+mn-lt"/>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dirty="0"/>
              <a:t>Click to edit</a:t>
            </a:r>
          </a:p>
        </p:txBody>
      </p:sp>
      <p:sp>
        <p:nvSpPr>
          <p:cNvPr id="23" name="Title 4">
            <a:extLst>
              <a:ext uri="{FF2B5EF4-FFF2-40B4-BE49-F238E27FC236}">
                <a16:creationId xmlns:a16="http://schemas.microsoft.com/office/drawing/2014/main" id="{35C907EE-0710-6142-9D40-60ECEF7E74A9}"/>
              </a:ext>
            </a:extLst>
          </p:cNvPr>
          <p:cNvSpPr>
            <a:spLocks noGrp="1"/>
          </p:cNvSpPr>
          <p:nvPr>
            <p:ph type="title"/>
          </p:nvPr>
        </p:nvSpPr>
        <p:spPr>
          <a:xfrm>
            <a:off x="289621" y="3292387"/>
            <a:ext cx="8564758" cy="457362"/>
          </a:xfrm>
          <a:prstGeom prst="rect">
            <a:avLst/>
          </a:prstGeom>
        </p:spPr>
        <p:txBody>
          <a:bodyPr vert="horz" anchor="ctr">
            <a:normAutofit/>
          </a:bodyPr>
          <a:lstStyle>
            <a:lvl1pPr algn="ctr">
              <a:defRPr sz="2200" b="1" i="0">
                <a:solidFill>
                  <a:schemeClr val="bg1"/>
                </a:solidFill>
                <a:latin typeface="+mj-lt"/>
                <a:cs typeface="Arial" panose="020B0604020202020204" pitchFamily="34" charset="0"/>
              </a:defRPr>
            </a:lvl1pPr>
          </a:lstStyle>
          <a:p>
            <a:r>
              <a:rPr lang="en-US" dirty="0"/>
              <a:t>Click to edit Master title style</a:t>
            </a:r>
          </a:p>
        </p:txBody>
      </p:sp>
      <p:pic>
        <p:nvPicPr>
          <p:cNvPr id="27" name="Graphic 26">
            <a:extLst>
              <a:ext uri="{FF2B5EF4-FFF2-40B4-BE49-F238E27FC236}">
                <a16:creationId xmlns:a16="http://schemas.microsoft.com/office/drawing/2014/main" id="{027200E5-CE82-4644-B410-19FF81FE460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68235" y="555068"/>
            <a:ext cx="1440519" cy="1440519"/>
          </a:xfrm>
          <a:prstGeom prst="rect">
            <a:avLst/>
          </a:prstGeom>
        </p:spPr>
      </p:pic>
      <p:pic>
        <p:nvPicPr>
          <p:cNvPr id="28" name="Graphic 27">
            <a:extLst>
              <a:ext uri="{FF2B5EF4-FFF2-40B4-BE49-F238E27FC236}">
                <a16:creationId xmlns:a16="http://schemas.microsoft.com/office/drawing/2014/main" id="{93DAEC1A-9307-D745-9678-C9DE4050530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44654" y="555068"/>
            <a:ext cx="1440519" cy="1440519"/>
          </a:xfrm>
          <a:prstGeom prst="rect">
            <a:avLst/>
          </a:prstGeom>
        </p:spPr>
      </p:pic>
      <p:pic>
        <p:nvPicPr>
          <p:cNvPr id="29" name="Graphic 28">
            <a:extLst>
              <a:ext uri="{FF2B5EF4-FFF2-40B4-BE49-F238E27FC236}">
                <a16:creationId xmlns:a16="http://schemas.microsoft.com/office/drawing/2014/main" id="{9DE318D2-F2EE-FA45-A173-110892005B9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521072" y="555068"/>
            <a:ext cx="1440519" cy="1440519"/>
          </a:xfrm>
          <a:prstGeom prst="rect">
            <a:avLst/>
          </a:prstGeom>
        </p:spPr>
      </p:pic>
      <p:sp>
        <p:nvSpPr>
          <p:cNvPr id="25" name="Picture Placeholder 2">
            <a:extLst>
              <a:ext uri="{FF2B5EF4-FFF2-40B4-BE49-F238E27FC236}">
                <a16:creationId xmlns:a16="http://schemas.microsoft.com/office/drawing/2014/main" id="{7E064975-F900-3249-84A1-49BD2DB6E8FC}"/>
              </a:ext>
            </a:extLst>
          </p:cNvPr>
          <p:cNvSpPr>
            <a:spLocks noGrp="1" noChangeAspect="1"/>
          </p:cNvSpPr>
          <p:nvPr userDrawn="1">
            <p:ph type="pic" sz="quarter" idx="18" hasCustomPrompt="1"/>
          </p:nvPr>
        </p:nvSpPr>
        <p:spPr>
          <a:xfrm>
            <a:off x="1517806" y="904215"/>
            <a:ext cx="741376" cy="742224"/>
          </a:xfrm>
          <a:prstGeom prst="rect">
            <a:avLst/>
          </a:prstGeom>
          <a:ln w="25400">
            <a:noFill/>
          </a:ln>
        </p:spPr>
        <p:txBody>
          <a:bodyPr/>
          <a:lstStyle>
            <a:lvl1pPr marL="0" indent="0" algn="ctr">
              <a:buNone/>
              <a:defRPr sz="1200" b="0" i="0">
                <a:solidFill>
                  <a:schemeClr val="tx1"/>
                </a:solidFill>
                <a:latin typeface="+mn-lt"/>
              </a:defRPr>
            </a:lvl1pPr>
          </a:lstStyle>
          <a:p>
            <a:r>
              <a:rPr lang="en-US" dirty="0"/>
              <a:t>Icon</a:t>
            </a:r>
          </a:p>
        </p:txBody>
      </p:sp>
      <p:sp>
        <p:nvSpPr>
          <p:cNvPr id="30" name="Picture Placeholder 2">
            <a:extLst>
              <a:ext uri="{FF2B5EF4-FFF2-40B4-BE49-F238E27FC236}">
                <a16:creationId xmlns:a16="http://schemas.microsoft.com/office/drawing/2014/main" id="{84227A26-F260-1D48-817A-32E812123B1F}"/>
              </a:ext>
            </a:extLst>
          </p:cNvPr>
          <p:cNvSpPr>
            <a:spLocks noGrp="1" noChangeAspect="1"/>
          </p:cNvSpPr>
          <p:nvPr userDrawn="1">
            <p:ph type="pic" sz="quarter" idx="19" hasCustomPrompt="1"/>
          </p:nvPr>
        </p:nvSpPr>
        <p:spPr>
          <a:xfrm>
            <a:off x="4194225" y="904215"/>
            <a:ext cx="741376" cy="742224"/>
          </a:xfrm>
          <a:prstGeom prst="rect">
            <a:avLst/>
          </a:prstGeom>
          <a:ln w="25400">
            <a:noFill/>
          </a:ln>
        </p:spPr>
        <p:txBody>
          <a:bodyPr/>
          <a:lstStyle>
            <a:lvl1pPr marL="0" indent="0" algn="ctr">
              <a:buNone/>
              <a:defRPr sz="1200" b="0" i="0">
                <a:solidFill>
                  <a:schemeClr val="tx1"/>
                </a:solidFill>
                <a:latin typeface="+mn-lt"/>
              </a:defRPr>
            </a:lvl1pPr>
          </a:lstStyle>
          <a:p>
            <a:r>
              <a:rPr lang="en-US"/>
              <a:t>Icon</a:t>
            </a:r>
          </a:p>
        </p:txBody>
      </p:sp>
      <p:sp>
        <p:nvSpPr>
          <p:cNvPr id="31" name="Picture Placeholder 2">
            <a:extLst>
              <a:ext uri="{FF2B5EF4-FFF2-40B4-BE49-F238E27FC236}">
                <a16:creationId xmlns:a16="http://schemas.microsoft.com/office/drawing/2014/main" id="{D79E7147-E462-6849-813D-23A130D568C1}"/>
              </a:ext>
            </a:extLst>
          </p:cNvPr>
          <p:cNvSpPr>
            <a:spLocks noGrp="1" noChangeAspect="1"/>
          </p:cNvSpPr>
          <p:nvPr userDrawn="1">
            <p:ph type="pic" sz="quarter" idx="20" hasCustomPrompt="1"/>
          </p:nvPr>
        </p:nvSpPr>
        <p:spPr>
          <a:xfrm>
            <a:off x="6870643" y="904215"/>
            <a:ext cx="741376" cy="742224"/>
          </a:xfrm>
          <a:prstGeom prst="rect">
            <a:avLst/>
          </a:prstGeom>
          <a:ln w="25400">
            <a:noFill/>
          </a:ln>
        </p:spPr>
        <p:txBody>
          <a:bodyPr/>
          <a:lstStyle>
            <a:lvl1pPr marL="0" indent="0" algn="ctr">
              <a:buNone/>
              <a:defRPr sz="1200" b="0" i="0">
                <a:solidFill>
                  <a:schemeClr val="tx1"/>
                </a:solidFill>
                <a:latin typeface="+mn-lt"/>
              </a:defRPr>
            </a:lvl1pPr>
          </a:lstStyle>
          <a:p>
            <a:r>
              <a:rPr lang="en-US"/>
              <a:t>Icon</a:t>
            </a:r>
          </a:p>
        </p:txBody>
      </p:sp>
      <p:sp>
        <p:nvSpPr>
          <p:cNvPr id="33" name="Text Placeholder 2">
            <a:extLst>
              <a:ext uri="{FF2B5EF4-FFF2-40B4-BE49-F238E27FC236}">
                <a16:creationId xmlns:a16="http://schemas.microsoft.com/office/drawing/2014/main" id="{01947D87-8687-B144-96AF-77DD1852FEE5}"/>
              </a:ext>
            </a:extLst>
          </p:cNvPr>
          <p:cNvSpPr>
            <a:spLocks noGrp="1"/>
          </p:cNvSpPr>
          <p:nvPr>
            <p:ph type="body" sz="quarter" idx="21"/>
          </p:nvPr>
        </p:nvSpPr>
        <p:spPr>
          <a:xfrm>
            <a:off x="331941" y="3908023"/>
            <a:ext cx="8522438" cy="680409"/>
          </a:xfrm>
          <a:prstGeom prst="rect">
            <a:avLst/>
          </a:prstGeom>
        </p:spPr>
        <p:txBody>
          <a:bodyPr anchor="t">
            <a:normAutofit/>
          </a:bodyPr>
          <a:lstStyle>
            <a:lvl1pPr marL="0" indent="0" algn="ctr">
              <a:spcBef>
                <a:spcPts val="0"/>
              </a:spcBef>
              <a:spcAft>
                <a:spcPts val="1200"/>
              </a:spcAft>
              <a:buNone/>
              <a:defRPr sz="1800">
                <a:solidFill>
                  <a:schemeClr val="bg1"/>
                </a:solidFill>
              </a:defRPr>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p:txBody>
      </p:sp>
    </p:spTree>
    <p:extLst>
      <p:ext uri="{BB962C8B-B14F-4D97-AF65-F5344CB8AC3E}">
        <p14:creationId xmlns:p14="http://schemas.microsoft.com/office/powerpoint/2010/main" val="102082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con &amp; Simple Conten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DB490E-19F0-7D41-BC73-545AF2E33A0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963192"/>
            <a:ext cx="2898647" cy="2157525"/>
          </a:xfrm>
          <a:prstGeom prst="rect">
            <a:avLst/>
          </a:prstGeom>
          <a:solidFill>
            <a:schemeClr val="bg1"/>
          </a:solidFill>
        </p:spPr>
      </p:pic>
      <p:sp>
        <p:nvSpPr>
          <p:cNvPr id="4" name="Rectangle 3">
            <a:extLst>
              <a:ext uri="{FF2B5EF4-FFF2-40B4-BE49-F238E27FC236}">
                <a16:creationId xmlns:a16="http://schemas.microsoft.com/office/drawing/2014/main" id="{1D50CB7D-B9CB-524E-9A08-1FFB7132A014}"/>
              </a:ext>
            </a:extLst>
          </p:cNvPr>
          <p:cNvSpPr/>
          <p:nvPr userDrawn="1"/>
        </p:nvSpPr>
        <p:spPr bwMode="auto">
          <a:xfrm flipH="1">
            <a:off x="2898648" y="0"/>
            <a:ext cx="6245352" cy="5143500"/>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A105B3F9-D99A-534D-898A-A2F550DC9F2B}"/>
              </a:ext>
            </a:extLst>
          </p:cNvPr>
          <p:cNvSpPr>
            <a:spLocks noGrp="1"/>
          </p:cNvSpPr>
          <p:nvPr>
            <p:ph type="title"/>
          </p:nvPr>
        </p:nvSpPr>
        <p:spPr>
          <a:xfrm>
            <a:off x="210313" y="1160808"/>
            <a:ext cx="2539762" cy="1746984"/>
          </a:xfrm>
          <a:prstGeom prst="rect">
            <a:avLst/>
          </a:prstGeom>
        </p:spPr>
        <p:txBody>
          <a:bodyPr vert="horz" anchor="ctr">
            <a:normAutofit/>
          </a:bodyPr>
          <a:lstStyle>
            <a:lvl1pPr algn="r">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63217FF-6172-2046-A02E-4973609F3D85}"/>
              </a:ext>
            </a:extLst>
          </p:cNvPr>
          <p:cNvSpPr>
            <a:spLocks noGrp="1"/>
          </p:cNvSpPr>
          <p:nvPr>
            <p:ph type="body" sz="quarter" idx="12"/>
          </p:nvPr>
        </p:nvSpPr>
        <p:spPr>
          <a:xfrm>
            <a:off x="3224241" y="1812059"/>
            <a:ext cx="1596606" cy="273050"/>
          </a:xfrm>
          <a:prstGeom prst="rect">
            <a:avLst/>
          </a:prstGeom>
        </p:spPr>
        <p:txBody>
          <a:bodyPr>
            <a:noAutofit/>
          </a:bodyPr>
          <a:lstStyle>
            <a:lvl1pPr marL="0" indent="0" algn="l">
              <a:buNone/>
              <a:defRPr sz="1600" b="1" i="0">
                <a:solidFill>
                  <a:schemeClr val="tx1"/>
                </a:solidFill>
                <a:latin typeface="+mj-lt"/>
                <a:cs typeface="Arial" panose="020B0604020202020204" pitchFamily="34" charset="0"/>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dirty="0"/>
              <a:t>Click to edit</a:t>
            </a:r>
          </a:p>
        </p:txBody>
      </p:sp>
      <p:sp>
        <p:nvSpPr>
          <p:cNvPr id="9" name="Text Placeholder 15">
            <a:extLst>
              <a:ext uri="{FF2B5EF4-FFF2-40B4-BE49-F238E27FC236}">
                <a16:creationId xmlns:a16="http://schemas.microsoft.com/office/drawing/2014/main" id="{9EE1A306-13C5-C64C-AE06-0B99F8FF1334}"/>
              </a:ext>
            </a:extLst>
          </p:cNvPr>
          <p:cNvSpPr>
            <a:spLocks noGrp="1"/>
          </p:cNvSpPr>
          <p:nvPr>
            <p:ph type="body" sz="quarter" idx="13"/>
          </p:nvPr>
        </p:nvSpPr>
        <p:spPr>
          <a:xfrm>
            <a:off x="5273314" y="1812059"/>
            <a:ext cx="1596606" cy="273050"/>
          </a:xfrm>
          <a:prstGeom prst="rect">
            <a:avLst/>
          </a:prstGeom>
        </p:spPr>
        <p:txBody>
          <a:bodyPr>
            <a:noAutofit/>
          </a:bodyPr>
          <a:lstStyle>
            <a:lvl1pPr marL="0" indent="0" algn="l">
              <a:buNone/>
              <a:defRPr sz="1600" b="1" i="0">
                <a:solidFill>
                  <a:schemeClr val="tx1"/>
                </a:solidFill>
                <a:latin typeface="+mj-lt"/>
                <a:cs typeface="Arial" panose="020B0604020202020204" pitchFamily="34" charset="0"/>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a:t>Click to edit</a:t>
            </a:r>
          </a:p>
        </p:txBody>
      </p:sp>
      <p:sp>
        <p:nvSpPr>
          <p:cNvPr id="10" name="Text Placeholder 15">
            <a:extLst>
              <a:ext uri="{FF2B5EF4-FFF2-40B4-BE49-F238E27FC236}">
                <a16:creationId xmlns:a16="http://schemas.microsoft.com/office/drawing/2014/main" id="{8A3A0E48-9BF8-704B-A666-68CF9386865D}"/>
              </a:ext>
            </a:extLst>
          </p:cNvPr>
          <p:cNvSpPr>
            <a:spLocks noGrp="1"/>
          </p:cNvSpPr>
          <p:nvPr>
            <p:ph type="body" sz="quarter" idx="14"/>
          </p:nvPr>
        </p:nvSpPr>
        <p:spPr>
          <a:xfrm>
            <a:off x="7309650" y="1812059"/>
            <a:ext cx="1596606" cy="273050"/>
          </a:xfrm>
          <a:prstGeom prst="rect">
            <a:avLst/>
          </a:prstGeom>
        </p:spPr>
        <p:txBody>
          <a:bodyPr>
            <a:noAutofit/>
          </a:bodyPr>
          <a:lstStyle>
            <a:lvl1pPr marL="0" indent="0" algn="l">
              <a:buNone/>
              <a:defRPr sz="1600" b="1" i="0">
                <a:solidFill>
                  <a:schemeClr val="tx1"/>
                </a:solidFill>
                <a:latin typeface="+mj-lt"/>
                <a:cs typeface="Arial" panose="020B0604020202020204" pitchFamily="34" charset="0"/>
              </a:defRPr>
            </a:lvl1pPr>
            <a:lvl2pPr marL="457200" indent="0">
              <a:buNone/>
              <a:defRPr sz="1400" b="1" i="0">
                <a:solidFill>
                  <a:schemeClr val="accent1"/>
                </a:solidFill>
                <a:latin typeface="Helvetica" pitchFamily="2" charset="0"/>
              </a:defRPr>
            </a:lvl2pPr>
            <a:lvl3pPr marL="914400" indent="0">
              <a:buNone/>
              <a:defRPr sz="1400" b="1" i="0">
                <a:solidFill>
                  <a:schemeClr val="accent1"/>
                </a:solidFill>
                <a:latin typeface="Helvetica" pitchFamily="2" charset="0"/>
              </a:defRPr>
            </a:lvl3pPr>
            <a:lvl4pPr marL="1371600" indent="0">
              <a:buNone/>
              <a:defRPr sz="1400" b="1" i="0">
                <a:solidFill>
                  <a:schemeClr val="accent1"/>
                </a:solidFill>
                <a:latin typeface="Helvetica" pitchFamily="2" charset="0"/>
              </a:defRPr>
            </a:lvl4pPr>
            <a:lvl5pPr marL="1828800" indent="0">
              <a:buNone/>
              <a:defRPr sz="1400" b="1" i="0">
                <a:solidFill>
                  <a:schemeClr val="accent1"/>
                </a:solidFill>
                <a:latin typeface="Helvetica" pitchFamily="2" charset="0"/>
              </a:defRPr>
            </a:lvl5pPr>
          </a:lstStyle>
          <a:p>
            <a:pPr lvl="0"/>
            <a:r>
              <a:rPr lang="en-US" dirty="0"/>
              <a:t>Click to edit</a:t>
            </a:r>
          </a:p>
        </p:txBody>
      </p:sp>
      <p:sp>
        <p:nvSpPr>
          <p:cNvPr id="14" name="Picture Placeholder 3">
            <a:extLst>
              <a:ext uri="{FF2B5EF4-FFF2-40B4-BE49-F238E27FC236}">
                <a16:creationId xmlns:a16="http://schemas.microsoft.com/office/drawing/2014/main" id="{D0F42826-F95D-B944-BFB4-FC7BE1A72C10}"/>
              </a:ext>
            </a:extLst>
          </p:cNvPr>
          <p:cNvSpPr>
            <a:spLocks noGrp="1"/>
          </p:cNvSpPr>
          <p:nvPr>
            <p:ph type="pic" sz="quarter" idx="10" hasCustomPrompt="1"/>
          </p:nvPr>
        </p:nvSpPr>
        <p:spPr>
          <a:xfrm>
            <a:off x="3224241" y="952159"/>
            <a:ext cx="704086" cy="702863"/>
          </a:xfrm>
          <a:prstGeom prst="rect">
            <a:avLst/>
          </a:prstGeom>
        </p:spPr>
        <p:txBody>
          <a:bodyPr/>
          <a:lstStyle>
            <a:lvl1pPr marL="0" indent="0" algn="ctr">
              <a:buNone/>
              <a:defRPr sz="1200" b="0" i="0">
                <a:solidFill>
                  <a:schemeClr val="tx1"/>
                </a:solidFill>
                <a:latin typeface="+mn-lt"/>
              </a:defRPr>
            </a:lvl1pPr>
          </a:lstStyle>
          <a:p>
            <a:r>
              <a:rPr lang="en-US" dirty="0"/>
              <a:t>Icon</a:t>
            </a:r>
          </a:p>
        </p:txBody>
      </p:sp>
      <p:sp>
        <p:nvSpPr>
          <p:cNvPr id="15" name="Picture Placeholder 3">
            <a:extLst>
              <a:ext uri="{FF2B5EF4-FFF2-40B4-BE49-F238E27FC236}">
                <a16:creationId xmlns:a16="http://schemas.microsoft.com/office/drawing/2014/main" id="{F7F2E9A6-9953-AA4C-A7EC-CC6CADBC32E1}"/>
              </a:ext>
            </a:extLst>
          </p:cNvPr>
          <p:cNvSpPr>
            <a:spLocks noGrp="1"/>
          </p:cNvSpPr>
          <p:nvPr>
            <p:ph type="pic" sz="quarter" idx="18" hasCustomPrompt="1"/>
          </p:nvPr>
        </p:nvSpPr>
        <p:spPr>
          <a:xfrm>
            <a:off x="5273314" y="952159"/>
            <a:ext cx="704086" cy="702863"/>
          </a:xfrm>
          <a:prstGeom prst="rect">
            <a:avLst/>
          </a:prstGeom>
        </p:spPr>
        <p:txBody>
          <a:bodyPr/>
          <a:lstStyle>
            <a:lvl1pPr marL="0" indent="0" algn="ctr">
              <a:buNone/>
              <a:defRPr sz="1200" b="0" i="0">
                <a:solidFill>
                  <a:schemeClr val="tx1"/>
                </a:solidFill>
                <a:latin typeface="+mn-lt"/>
              </a:defRPr>
            </a:lvl1pPr>
          </a:lstStyle>
          <a:p>
            <a:r>
              <a:rPr lang="en-US"/>
              <a:t>Icon</a:t>
            </a:r>
          </a:p>
        </p:txBody>
      </p:sp>
      <p:sp>
        <p:nvSpPr>
          <p:cNvPr id="16" name="Picture Placeholder 3">
            <a:extLst>
              <a:ext uri="{FF2B5EF4-FFF2-40B4-BE49-F238E27FC236}">
                <a16:creationId xmlns:a16="http://schemas.microsoft.com/office/drawing/2014/main" id="{19911A75-7D12-C04D-96AB-502B9691992C}"/>
              </a:ext>
            </a:extLst>
          </p:cNvPr>
          <p:cNvSpPr>
            <a:spLocks noGrp="1"/>
          </p:cNvSpPr>
          <p:nvPr>
            <p:ph type="pic" sz="quarter" idx="19" hasCustomPrompt="1"/>
          </p:nvPr>
        </p:nvSpPr>
        <p:spPr>
          <a:xfrm>
            <a:off x="7309650" y="952159"/>
            <a:ext cx="704086" cy="702863"/>
          </a:xfrm>
          <a:prstGeom prst="rect">
            <a:avLst/>
          </a:prstGeom>
        </p:spPr>
        <p:txBody>
          <a:bodyPr/>
          <a:lstStyle>
            <a:lvl1pPr marL="0" indent="0" algn="ctr">
              <a:buNone/>
              <a:defRPr sz="1200" b="0" i="0">
                <a:solidFill>
                  <a:schemeClr val="tx1"/>
                </a:solidFill>
                <a:latin typeface="+mn-lt"/>
              </a:defRPr>
            </a:lvl1pPr>
          </a:lstStyle>
          <a:p>
            <a:r>
              <a:rPr lang="en-US"/>
              <a:t>Icon</a:t>
            </a:r>
          </a:p>
        </p:txBody>
      </p:sp>
      <p:sp>
        <p:nvSpPr>
          <p:cNvPr id="19" name="Rectangle 18">
            <a:extLst>
              <a:ext uri="{FF2B5EF4-FFF2-40B4-BE49-F238E27FC236}">
                <a16:creationId xmlns:a16="http://schemas.microsoft.com/office/drawing/2014/main" id="{E07ADA6C-4DCB-2740-A9F1-44FFFC49E801}"/>
              </a:ext>
            </a:extLst>
          </p:cNvPr>
          <p:cNvSpPr/>
          <p:nvPr userDrawn="1"/>
        </p:nvSpPr>
        <p:spPr bwMode="auto">
          <a:xfrm>
            <a:off x="9519" y="3120717"/>
            <a:ext cx="2889130" cy="2022783"/>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20" name="Rectangle 19">
            <a:extLst>
              <a:ext uri="{FF2B5EF4-FFF2-40B4-BE49-F238E27FC236}">
                <a16:creationId xmlns:a16="http://schemas.microsoft.com/office/drawing/2014/main" id="{B233658F-DF2B-6E43-9684-8880AE6BE5C5}"/>
              </a:ext>
            </a:extLst>
          </p:cNvPr>
          <p:cNvSpPr/>
          <p:nvPr userDrawn="1"/>
        </p:nvSpPr>
        <p:spPr bwMode="auto">
          <a:xfrm>
            <a:off x="9519" y="0"/>
            <a:ext cx="2889130" cy="963192"/>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24" name="Text Placeholder 2">
            <a:extLst>
              <a:ext uri="{FF2B5EF4-FFF2-40B4-BE49-F238E27FC236}">
                <a16:creationId xmlns:a16="http://schemas.microsoft.com/office/drawing/2014/main" id="{1CE4782F-181D-FC46-8BE6-00C836589837}"/>
              </a:ext>
            </a:extLst>
          </p:cNvPr>
          <p:cNvSpPr>
            <a:spLocks noGrp="1"/>
          </p:cNvSpPr>
          <p:nvPr>
            <p:ph type="body" sz="quarter" idx="20"/>
          </p:nvPr>
        </p:nvSpPr>
        <p:spPr>
          <a:xfrm>
            <a:off x="3221592" y="2163813"/>
            <a:ext cx="1713391" cy="1985529"/>
          </a:xfrm>
          <a:prstGeom prst="rect">
            <a:avLst/>
          </a:prstGeom>
        </p:spPr>
        <p:txBody>
          <a:bodyPr anchor="t">
            <a:normAutofit/>
          </a:bodyPr>
          <a:lstStyle>
            <a:lvl1pPr marL="0" indent="0">
              <a:spcBef>
                <a:spcPts val="0"/>
              </a:spcBef>
              <a:spcAft>
                <a:spcPts val="1200"/>
              </a:spcAft>
              <a:buNone/>
              <a:defRPr sz="14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p:txBody>
      </p:sp>
      <p:sp>
        <p:nvSpPr>
          <p:cNvPr id="26" name="Text Placeholder 2">
            <a:extLst>
              <a:ext uri="{FF2B5EF4-FFF2-40B4-BE49-F238E27FC236}">
                <a16:creationId xmlns:a16="http://schemas.microsoft.com/office/drawing/2014/main" id="{079D3BD5-15BC-2A4C-947C-4914CB203A61}"/>
              </a:ext>
            </a:extLst>
          </p:cNvPr>
          <p:cNvSpPr>
            <a:spLocks noGrp="1"/>
          </p:cNvSpPr>
          <p:nvPr>
            <p:ph type="body" sz="quarter" idx="21"/>
          </p:nvPr>
        </p:nvSpPr>
        <p:spPr>
          <a:xfrm>
            <a:off x="5273314" y="2163813"/>
            <a:ext cx="1713391" cy="1985529"/>
          </a:xfrm>
          <a:prstGeom prst="rect">
            <a:avLst/>
          </a:prstGeom>
        </p:spPr>
        <p:txBody>
          <a:bodyPr anchor="t">
            <a:normAutofit/>
          </a:bodyPr>
          <a:lstStyle>
            <a:lvl1pPr marL="0" indent="0">
              <a:spcBef>
                <a:spcPts val="0"/>
              </a:spcBef>
              <a:spcAft>
                <a:spcPts val="1200"/>
              </a:spcAft>
              <a:buNone/>
              <a:defRPr sz="14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p:txBody>
      </p:sp>
      <p:sp>
        <p:nvSpPr>
          <p:cNvPr id="28" name="Text Placeholder 2">
            <a:extLst>
              <a:ext uri="{FF2B5EF4-FFF2-40B4-BE49-F238E27FC236}">
                <a16:creationId xmlns:a16="http://schemas.microsoft.com/office/drawing/2014/main" id="{D96F139B-389B-224D-AA6E-EFCCD7DAF2D9}"/>
              </a:ext>
            </a:extLst>
          </p:cNvPr>
          <p:cNvSpPr>
            <a:spLocks noGrp="1"/>
          </p:cNvSpPr>
          <p:nvPr>
            <p:ph type="body" sz="quarter" idx="22"/>
          </p:nvPr>
        </p:nvSpPr>
        <p:spPr>
          <a:xfrm>
            <a:off x="7309650" y="2163813"/>
            <a:ext cx="1713391" cy="1985529"/>
          </a:xfrm>
          <a:prstGeom prst="rect">
            <a:avLst/>
          </a:prstGeom>
        </p:spPr>
        <p:txBody>
          <a:bodyPr anchor="t">
            <a:normAutofit/>
          </a:bodyPr>
          <a:lstStyle>
            <a:lvl1pPr marL="0" indent="0">
              <a:spcBef>
                <a:spcPts val="0"/>
              </a:spcBef>
              <a:spcAft>
                <a:spcPts val="1200"/>
              </a:spcAft>
              <a:buNone/>
              <a:defRPr sz="14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p:txBody>
      </p:sp>
    </p:spTree>
    <p:extLst>
      <p:ext uri="{BB962C8B-B14F-4D97-AF65-F5344CB8AC3E}">
        <p14:creationId xmlns:p14="http://schemas.microsoft.com/office/powerpoint/2010/main" val="291684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80AC97D-D60A-4D42-85AF-A2846358C818}"/>
              </a:ext>
            </a:extLst>
          </p:cNvPr>
          <p:cNvSpPr>
            <a:spLocks noGrp="1"/>
          </p:cNvSpPr>
          <p:nvPr>
            <p:ph type="title"/>
          </p:nvPr>
        </p:nvSpPr>
        <p:spPr>
          <a:xfrm>
            <a:off x="344622" y="188733"/>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3520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638AE9F-CAA5-8E4C-B45F-ECC862916A61}"/>
              </a:ext>
            </a:extLst>
          </p:cNvPr>
          <p:cNvSpPr>
            <a:spLocks noGrp="1"/>
          </p:cNvSpPr>
          <p:nvPr>
            <p:ph type="title"/>
          </p:nvPr>
        </p:nvSpPr>
        <p:spPr>
          <a:xfrm>
            <a:off x="344622" y="188733"/>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FE52D6F9-7623-4047-86FA-84077042F186}"/>
              </a:ext>
            </a:extLst>
          </p:cNvPr>
          <p:cNvSpPr>
            <a:spLocks noGrp="1"/>
          </p:cNvSpPr>
          <p:nvPr>
            <p:ph type="body" sz="quarter" idx="12"/>
          </p:nvPr>
        </p:nvSpPr>
        <p:spPr>
          <a:xfrm>
            <a:off x="499138" y="818008"/>
            <a:ext cx="8386957" cy="3701526"/>
          </a:xfrm>
          <a:prstGeom prst="rect">
            <a:avLst/>
          </a:prstGeom>
        </p:spPr>
        <p:txBody>
          <a:bodyPr anchor="ctr">
            <a:normAutofit/>
          </a:bodyPr>
          <a:lstStyle>
            <a:lvl1pPr marL="0" indent="0">
              <a:spcBef>
                <a:spcPts val="0"/>
              </a:spcBef>
              <a:spcAft>
                <a:spcPts val="1200"/>
              </a:spcAft>
              <a:buNone/>
              <a:defRPr sz="1800"/>
            </a:lvl1pPr>
            <a:lvl2pPr marL="742931" indent="-285743">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160" indent="-228594">
              <a:spcBef>
                <a:spcPts val="0"/>
              </a:spcBef>
              <a:spcAft>
                <a:spcPts val="1200"/>
              </a:spcAft>
              <a:buClr>
                <a:schemeClr val="tx1">
                  <a:lumMod val="60000"/>
                  <a:lumOff val="40000"/>
                </a:schemeClr>
              </a:buClr>
              <a:buFont typeface="Arial" panose="020B0604020202020204" pitchFamily="34" charset="0"/>
              <a:buChar char="•"/>
              <a:defRPr sz="1400"/>
            </a:lvl4pPr>
            <a:lvl5pPr marL="2057348" indent="-228594">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413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Wrap Up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A964F8-FC50-8E4E-930A-04EB0B812C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a:solidFill>
            <a:schemeClr val="bg1"/>
          </a:solidFill>
        </p:spPr>
      </p:pic>
    </p:spTree>
    <p:extLst>
      <p:ext uri="{BB962C8B-B14F-4D97-AF65-F5344CB8AC3E}">
        <p14:creationId xmlns:p14="http://schemas.microsoft.com/office/powerpoint/2010/main" val="113325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Content Middle">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73142A95-554C-044B-AC5F-4604D6CD48A5}"/>
              </a:ext>
            </a:extLst>
          </p:cNvPr>
          <p:cNvSpPr>
            <a:spLocks noGrp="1"/>
          </p:cNvSpPr>
          <p:nvPr>
            <p:ph type="title"/>
          </p:nvPr>
        </p:nvSpPr>
        <p:spPr>
          <a:xfrm>
            <a:off x="495015" y="2303283"/>
            <a:ext cx="1993804" cy="536936"/>
          </a:xfrm>
          <a:prstGeom prst="rect">
            <a:avLst/>
          </a:prstGeom>
        </p:spPr>
        <p:txBody>
          <a:bodyPr vert="horz" anchor="ctr"/>
          <a:lstStyle>
            <a:lvl1pPr algn="r">
              <a:defRPr sz="2200" b="1" i="0">
                <a:solidFill>
                  <a:schemeClr val="tx1"/>
                </a:solidFill>
                <a:latin typeface="+mj-lt"/>
                <a:cs typeface="Arial" panose="020B06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FDF4783D-421C-404F-9EE1-422CF876EFCC}"/>
              </a:ext>
            </a:extLst>
          </p:cNvPr>
          <p:cNvSpPr>
            <a:spLocks noGrp="1"/>
          </p:cNvSpPr>
          <p:nvPr>
            <p:ph type="body" sz="quarter" idx="12"/>
          </p:nvPr>
        </p:nvSpPr>
        <p:spPr>
          <a:xfrm>
            <a:off x="2818828" y="2371680"/>
            <a:ext cx="6067267" cy="369332"/>
          </a:xfrm>
          <a:prstGeom prst="rect">
            <a:avLst/>
          </a:prstGeom>
          <a:gradFill>
            <a:gsLst>
              <a:gs pos="1000">
                <a:schemeClr val="bg1">
                  <a:lumMod val="65000"/>
                </a:schemeClr>
              </a:gs>
              <a:gs pos="1000">
                <a:schemeClr val="bg1">
                  <a:lumMod val="65000"/>
                  <a:alpha val="0"/>
                </a:schemeClr>
              </a:gs>
            </a:gsLst>
            <a:lin ang="0" scaled="0"/>
          </a:gradFill>
        </p:spPr>
        <p:txBody>
          <a:bodyPr anchor="ctr">
            <a:spAutoFit/>
          </a:bodyPr>
          <a:lstStyle>
            <a:lvl1pPr marL="91438" indent="0">
              <a:spcBef>
                <a:spcPts val="0"/>
              </a:spcBef>
              <a:spcAft>
                <a:spcPts val="1200"/>
              </a:spcAft>
              <a:buNone/>
              <a:defRPr sz="1800"/>
            </a:lvl1pPr>
            <a:lvl2pPr marL="742931" indent="-285743">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160" indent="-228594">
              <a:spcBef>
                <a:spcPts val="0"/>
              </a:spcBef>
              <a:spcAft>
                <a:spcPts val="1200"/>
              </a:spcAft>
              <a:buClr>
                <a:schemeClr val="tx1">
                  <a:lumMod val="60000"/>
                  <a:lumOff val="40000"/>
                </a:schemeClr>
              </a:buClr>
              <a:buFont typeface="Arial" panose="020B0604020202020204" pitchFamily="34" charset="0"/>
              <a:buChar char="•"/>
              <a:defRPr sz="1400"/>
            </a:lvl4pPr>
            <a:lvl5pPr marL="2057348" indent="-228594">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p:txBody>
      </p:sp>
    </p:spTree>
    <p:extLst>
      <p:ext uri="{BB962C8B-B14F-4D97-AF65-F5344CB8AC3E}">
        <p14:creationId xmlns:p14="http://schemas.microsoft.com/office/powerpoint/2010/main" val="166447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E907BB-7BF2-7E4A-B9C7-4A7E0898F3A6}"/>
              </a:ext>
            </a:extLst>
          </p:cNvPr>
          <p:cNvSpPr/>
          <p:nvPr userDrawn="1"/>
        </p:nvSpPr>
        <p:spPr bwMode="auto">
          <a:xfrm>
            <a:off x="0" y="0"/>
            <a:ext cx="9144000" cy="914400"/>
          </a:xfrm>
          <a:prstGeom prst="rect">
            <a:avLst/>
          </a:prstGeom>
          <a:gradFill>
            <a:gsLst>
              <a:gs pos="0">
                <a:schemeClr val="tx1"/>
              </a:gs>
              <a:gs pos="100000">
                <a:schemeClr val="tx1">
                  <a:alpha val="74000"/>
                </a:schemeClr>
              </a:gs>
            </a:gsLst>
            <a:lin ang="2400000" scaled="0"/>
          </a:gradFill>
          <a:ln w="6350" cap="sq" algn="ctr">
            <a:noFill/>
            <a:miter lim="800000"/>
            <a:headEnd/>
            <a:tailEnd/>
          </a:ln>
          <a:effectLst/>
        </p:spPr>
        <p:txBody>
          <a:bodyPr wrap="none" rtlCol="0" anchor="ctr"/>
          <a:lstStyle/>
          <a:p>
            <a:pPr algn="ctr"/>
            <a:endParaRPr lang="en-US" sz="1800" dirty="0">
              <a:solidFill>
                <a:schemeClr val="tx1">
                  <a:lumMod val="75000"/>
                  <a:lumOff val="25000"/>
                </a:schemeClr>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B64F754E-E46E-D940-B16F-BA4D10F57027}"/>
              </a:ext>
            </a:extLst>
          </p:cNvPr>
          <p:cNvSpPr>
            <a:spLocks noGrp="1"/>
          </p:cNvSpPr>
          <p:nvPr>
            <p:ph type="title"/>
          </p:nvPr>
        </p:nvSpPr>
        <p:spPr>
          <a:xfrm>
            <a:off x="289622" y="188733"/>
            <a:ext cx="8564758" cy="536936"/>
          </a:xfrm>
          <a:prstGeom prst="rect">
            <a:avLst/>
          </a:prstGeom>
        </p:spPr>
        <p:txBody>
          <a:bodyPr vert="horz" anchor="ct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61416236-7569-1640-B877-2051B8607B5E}"/>
              </a:ext>
            </a:extLst>
          </p:cNvPr>
          <p:cNvSpPr>
            <a:spLocks noGrp="1"/>
          </p:cNvSpPr>
          <p:nvPr>
            <p:ph type="body" sz="quarter" idx="12"/>
          </p:nvPr>
        </p:nvSpPr>
        <p:spPr>
          <a:xfrm>
            <a:off x="499138" y="1237535"/>
            <a:ext cx="8386957" cy="3130540"/>
          </a:xfrm>
          <a:prstGeom prst="rect">
            <a:avLst/>
          </a:prstGeom>
        </p:spPr>
        <p:txBody>
          <a:bodyPr anchor="ctr">
            <a:normAutofit/>
          </a:bodyPr>
          <a:lstStyle>
            <a:lvl1pPr marL="0" indent="0">
              <a:spcBef>
                <a:spcPts val="0"/>
              </a:spcBef>
              <a:spcAft>
                <a:spcPts val="1200"/>
              </a:spcAft>
              <a:buNone/>
              <a:defRPr sz="1800">
                <a:latin typeface="+mn-lt"/>
              </a:defRPr>
            </a:lvl1pPr>
            <a:lvl2pPr marL="742931" indent="-285743">
              <a:spcBef>
                <a:spcPts val="0"/>
              </a:spcBef>
              <a:spcAft>
                <a:spcPts val="1200"/>
              </a:spcAft>
              <a:buClr>
                <a:schemeClr val="tx1">
                  <a:lumMod val="60000"/>
                  <a:lumOff val="40000"/>
                </a:schemeClr>
              </a:buClr>
              <a:buFont typeface="Arial" panose="020B0604020202020204" pitchFamily="34" charset="0"/>
              <a:buChar char="•"/>
              <a:defRPr sz="1600">
                <a:latin typeface="+mn-lt"/>
              </a:defRPr>
            </a:lvl2pPr>
            <a:lvl3pPr>
              <a:spcBef>
                <a:spcPts val="0"/>
              </a:spcBef>
              <a:spcAft>
                <a:spcPts val="1200"/>
              </a:spcAft>
              <a:buClr>
                <a:schemeClr val="tx1">
                  <a:lumMod val="60000"/>
                  <a:lumOff val="40000"/>
                </a:schemeClr>
              </a:buClr>
              <a:defRPr sz="1400">
                <a:latin typeface="+mn-lt"/>
              </a:defRPr>
            </a:lvl3pPr>
            <a:lvl4pPr marL="1600160" indent="-228594">
              <a:spcBef>
                <a:spcPts val="0"/>
              </a:spcBef>
              <a:spcAft>
                <a:spcPts val="1200"/>
              </a:spcAft>
              <a:buClr>
                <a:schemeClr val="tx1">
                  <a:lumMod val="60000"/>
                  <a:lumOff val="40000"/>
                </a:schemeClr>
              </a:buClr>
              <a:buFont typeface="Arial" panose="020B0604020202020204" pitchFamily="34" charset="0"/>
              <a:buChar char="•"/>
              <a:defRPr sz="1400">
                <a:latin typeface="+mn-lt"/>
              </a:defRPr>
            </a:lvl4pPr>
            <a:lvl5pPr marL="2057348" indent="-228594">
              <a:spcBef>
                <a:spcPts val="0"/>
              </a:spcBef>
              <a:spcAft>
                <a:spcPts val="1200"/>
              </a:spcAft>
              <a:buClr>
                <a:schemeClr val="tx1">
                  <a:lumMod val="60000"/>
                  <a:lumOff val="40000"/>
                </a:schemeClr>
              </a:buClr>
              <a:buFont typeface="Arial" panose="020B0604020202020204" pitchFamily="34" charset="0"/>
              <a:buChar char="•"/>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950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amp;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DC38E9-CFC5-1049-B819-5ED0B8996A2E}"/>
              </a:ext>
            </a:extLst>
          </p:cNvPr>
          <p:cNvSpPr/>
          <p:nvPr userDrawn="1"/>
        </p:nvSpPr>
        <p:spPr bwMode="auto">
          <a:xfrm>
            <a:off x="0" y="-4"/>
            <a:ext cx="1828800" cy="5143503"/>
          </a:xfrm>
          <a:prstGeom prst="rect">
            <a:avLst/>
          </a:prstGeom>
          <a:solidFill>
            <a:schemeClr val="tx1"/>
          </a:solidFill>
          <a:ln w="6350" cap="sq" algn="ctr">
            <a:noFill/>
            <a:miter lim="800000"/>
            <a:headEnd/>
            <a:tailEnd/>
          </a:ln>
          <a:effectLst/>
        </p:spPr>
        <p:txBody>
          <a:bodyPr wrap="none" rtlCol="0" anchor="ctr"/>
          <a:lstStyle/>
          <a:p>
            <a:pPr algn="ctr"/>
            <a:endParaRPr lang="en-US" sz="1800" dirty="0">
              <a:solidFill>
                <a:schemeClr val="tx1">
                  <a:lumMod val="75000"/>
                  <a:lumOff val="25000"/>
                </a:schemeClr>
              </a:solidFill>
              <a:latin typeface="+mn-lt"/>
              <a:cs typeface="Arial" panose="020B0604020202020204" pitchFamily="34" charset="0"/>
            </a:endParaRPr>
          </a:p>
        </p:txBody>
      </p:sp>
      <p:pic>
        <p:nvPicPr>
          <p:cNvPr id="11" name="Picture 10">
            <a:extLst>
              <a:ext uri="{FF2B5EF4-FFF2-40B4-BE49-F238E27FC236}">
                <a16:creationId xmlns:a16="http://schemas.microsoft.com/office/drawing/2014/main" id="{403E0F8A-406E-1D41-B787-FFA644FEE2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3"/>
            <a:ext cx="1828800" cy="1828800"/>
          </a:xfrm>
          <a:prstGeom prst="rect">
            <a:avLst/>
          </a:prstGeom>
        </p:spPr>
      </p:pic>
      <p:sp>
        <p:nvSpPr>
          <p:cNvPr id="8" name="Picture Placeholder 3">
            <a:extLst>
              <a:ext uri="{FF2B5EF4-FFF2-40B4-BE49-F238E27FC236}">
                <a16:creationId xmlns:a16="http://schemas.microsoft.com/office/drawing/2014/main" id="{81B0595B-6707-D142-BA3A-5684C9CF6F33}"/>
              </a:ext>
            </a:extLst>
          </p:cNvPr>
          <p:cNvSpPr>
            <a:spLocks noGrp="1" noChangeAspect="1"/>
          </p:cNvSpPr>
          <p:nvPr>
            <p:ph type="pic" sz="quarter" idx="11" hasCustomPrompt="1"/>
          </p:nvPr>
        </p:nvSpPr>
        <p:spPr>
          <a:xfrm>
            <a:off x="-1" y="-4"/>
            <a:ext cx="1828800" cy="1828800"/>
          </a:xfrm>
          <a:prstGeom prst="rect">
            <a:avLst/>
          </a:prstGeom>
          <a:noFill/>
        </p:spPr>
        <p:txBody>
          <a:bodyPr/>
          <a:lstStyle>
            <a:lvl1pPr marL="0" indent="0" algn="ctr">
              <a:buNone/>
              <a:defRPr sz="1000">
                <a:solidFill>
                  <a:schemeClr val="bg2"/>
                </a:solidFill>
              </a:defRPr>
            </a:lvl1pPr>
          </a:lstStyle>
          <a:p>
            <a:r>
              <a:rPr lang="en-US"/>
              <a:t>Add a SQUARE photo </a:t>
            </a:r>
          </a:p>
        </p:txBody>
      </p:sp>
      <p:sp>
        <p:nvSpPr>
          <p:cNvPr id="9" name="Title 4">
            <a:extLst>
              <a:ext uri="{FF2B5EF4-FFF2-40B4-BE49-F238E27FC236}">
                <a16:creationId xmlns:a16="http://schemas.microsoft.com/office/drawing/2014/main" id="{D29CF1B9-AB3C-1F46-BF52-6B4E42AB1410}"/>
              </a:ext>
            </a:extLst>
          </p:cNvPr>
          <p:cNvSpPr>
            <a:spLocks noGrp="1"/>
          </p:cNvSpPr>
          <p:nvPr>
            <p:ph type="title" hasCustomPrompt="1"/>
          </p:nvPr>
        </p:nvSpPr>
        <p:spPr>
          <a:xfrm>
            <a:off x="162187" y="2003691"/>
            <a:ext cx="1508484" cy="958714"/>
          </a:xfrm>
          <a:prstGeom prst="rect">
            <a:avLst/>
          </a:prstGeom>
        </p:spPr>
        <p:txBody>
          <a:bodyPr vert="horz" anchor="b">
            <a:normAutofit/>
          </a:bodyPr>
          <a:lstStyle>
            <a:lvl1pPr algn="l">
              <a:defRPr sz="1800" b="1" i="0">
                <a:solidFill>
                  <a:schemeClr val="bg1"/>
                </a:solidFill>
                <a:latin typeface="+mj-lt"/>
                <a:cs typeface="Arial" panose="020B0604020202020204" pitchFamily="34" charset="0"/>
              </a:defRPr>
            </a:lvl1pPr>
          </a:lstStyle>
          <a:p>
            <a:r>
              <a:rPr lang="en-US" dirty="0"/>
              <a:t>Heading</a:t>
            </a:r>
          </a:p>
        </p:txBody>
      </p:sp>
      <p:sp>
        <p:nvSpPr>
          <p:cNvPr id="10" name="Text Placeholder 3">
            <a:extLst>
              <a:ext uri="{FF2B5EF4-FFF2-40B4-BE49-F238E27FC236}">
                <a16:creationId xmlns:a16="http://schemas.microsoft.com/office/drawing/2014/main" id="{1B4F5CC1-60F4-EA49-A3B4-0386B7BF7A34}"/>
              </a:ext>
            </a:extLst>
          </p:cNvPr>
          <p:cNvSpPr>
            <a:spLocks noGrp="1"/>
          </p:cNvSpPr>
          <p:nvPr>
            <p:ph type="body" sz="quarter" idx="12"/>
          </p:nvPr>
        </p:nvSpPr>
        <p:spPr>
          <a:xfrm>
            <a:off x="162187" y="3048806"/>
            <a:ext cx="1508484" cy="1209928"/>
          </a:xfrm>
          <a:prstGeom prst="rect">
            <a:avLst/>
          </a:prstGeom>
        </p:spPr>
        <p:txBody>
          <a:bodyPr vert="horz" anchor="t">
            <a:normAutofit/>
          </a:bodyPr>
          <a:lstStyle>
            <a:lvl1pPr marL="0" indent="0" algn="l">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189" indent="-182876"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14" name="Text Placeholder 2">
            <a:extLst>
              <a:ext uri="{FF2B5EF4-FFF2-40B4-BE49-F238E27FC236}">
                <a16:creationId xmlns:a16="http://schemas.microsoft.com/office/drawing/2014/main" id="{AD48430D-78F2-2C44-8214-1A4756AAAE78}"/>
              </a:ext>
            </a:extLst>
          </p:cNvPr>
          <p:cNvSpPr>
            <a:spLocks noGrp="1"/>
          </p:cNvSpPr>
          <p:nvPr>
            <p:ph type="body" sz="quarter" idx="13"/>
          </p:nvPr>
        </p:nvSpPr>
        <p:spPr>
          <a:xfrm>
            <a:off x="2213812" y="365760"/>
            <a:ext cx="6672283" cy="4096512"/>
          </a:xfrm>
          <a:prstGeom prst="rect">
            <a:avLst/>
          </a:prstGeom>
        </p:spPr>
        <p:txBody>
          <a:bodyPr anchor="ctr">
            <a:normAutofit/>
          </a:bodyPr>
          <a:lstStyle>
            <a:lvl1pPr marL="0" indent="0">
              <a:spcBef>
                <a:spcPts val="0"/>
              </a:spcBef>
              <a:spcAft>
                <a:spcPts val="1200"/>
              </a:spcAft>
              <a:buNone/>
              <a:defRPr sz="1800"/>
            </a:lvl1pPr>
            <a:lvl2pPr marL="742931" indent="-285743">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160" indent="-228594">
              <a:spcBef>
                <a:spcPts val="0"/>
              </a:spcBef>
              <a:spcAft>
                <a:spcPts val="1200"/>
              </a:spcAft>
              <a:buClr>
                <a:schemeClr val="tx1">
                  <a:lumMod val="60000"/>
                  <a:lumOff val="40000"/>
                </a:schemeClr>
              </a:buClr>
              <a:buFont typeface="Arial" panose="020B0604020202020204" pitchFamily="34" charset="0"/>
              <a:buChar char="•"/>
              <a:defRPr sz="1400"/>
            </a:lvl4pPr>
            <a:lvl5pPr marL="2057348" indent="-228594">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899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D84A06-13D5-2B4C-ADE6-055509CEBFA6}"/>
              </a:ext>
            </a:extLst>
          </p:cNvPr>
          <p:cNvSpPr/>
          <p:nvPr userDrawn="1"/>
        </p:nvSpPr>
        <p:spPr bwMode="auto">
          <a:xfrm>
            <a:off x="275008" y="0"/>
            <a:ext cx="2756951" cy="5143500"/>
          </a:xfrm>
          <a:prstGeom prst="rect">
            <a:avLst/>
          </a:prstGeom>
          <a:solidFill>
            <a:schemeClr val="tx1"/>
          </a:solidFill>
          <a:ln w="6350" cap="sq" algn="ctr">
            <a:noFill/>
            <a:miter lim="800000"/>
            <a:headEnd/>
            <a:tailEnd/>
          </a:ln>
          <a:effectLst/>
        </p:spPr>
        <p:txBody>
          <a:bodyPr wrap="none" rtlCol="0" anchor="ctr"/>
          <a:lstStyle/>
          <a:p>
            <a:pPr algn="ctr"/>
            <a:endParaRPr lang="en-US" sz="1800" dirty="0">
              <a:solidFill>
                <a:schemeClr val="tx1">
                  <a:lumMod val="75000"/>
                  <a:lumOff val="25000"/>
                </a:schemeClr>
              </a:solidFill>
              <a:latin typeface="+mn-lt"/>
              <a:cs typeface="Arial" panose="020B0604020202020204" pitchFamily="34" charset="0"/>
            </a:endParaRPr>
          </a:p>
        </p:txBody>
      </p:sp>
      <p:sp>
        <p:nvSpPr>
          <p:cNvPr id="6" name="Title 4">
            <a:extLst>
              <a:ext uri="{FF2B5EF4-FFF2-40B4-BE49-F238E27FC236}">
                <a16:creationId xmlns:a16="http://schemas.microsoft.com/office/drawing/2014/main" id="{C9689A43-C72E-0146-B059-5926C1CDFD13}"/>
              </a:ext>
            </a:extLst>
          </p:cNvPr>
          <p:cNvSpPr>
            <a:spLocks noGrp="1"/>
          </p:cNvSpPr>
          <p:nvPr>
            <p:ph type="title"/>
          </p:nvPr>
        </p:nvSpPr>
        <p:spPr>
          <a:xfrm>
            <a:off x="481261" y="1489993"/>
            <a:ext cx="2344439" cy="797521"/>
          </a:xfrm>
          <a:prstGeom prst="rect">
            <a:avLst/>
          </a:prstGeom>
        </p:spPr>
        <p:txBody>
          <a:bodyPr vert="horz" anchor="b">
            <a:normAutofit/>
          </a:bodyPr>
          <a:lstStyle>
            <a:lvl1pPr algn="r">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7" name="Text Placeholder 3">
            <a:extLst>
              <a:ext uri="{FF2B5EF4-FFF2-40B4-BE49-F238E27FC236}">
                <a16:creationId xmlns:a16="http://schemas.microsoft.com/office/drawing/2014/main" id="{B5E12B42-79D6-5043-AF11-605F5107F54F}"/>
              </a:ext>
            </a:extLst>
          </p:cNvPr>
          <p:cNvSpPr>
            <a:spLocks noGrp="1"/>
          </p:cNvSpPr>
          <p:nvPr>
            <p:ph type="body" sz="quarter" idx="11"/>
          </p:nvPr>
        </p:nvSpPr>
        <p:spPr>
          <a:xfrm>
            <a:off x="481261" y="2503199"/>
            <a:ext cx="2344439" cy="1188268"/>
          </a:xfrm>
          <a:prstGeom prst="rect">
            <a:avLst/>
          </a:prstGeom>
        </p:spPr>
        <p:txBody>
          <a:bodyPr vert="horz" anchor="t">
            <a:normAutofit/>
          </a:bodyPr>
          <a:lstStyle>
            <a:lvl1pPr marL="0" indent="0" algn="r">
              <a:lnSpc>
                <a:spcPct val="100000"/>
              </a:lnSpc>
              <a:spcBef>
                <a:spcPts val="0"/>
              </a:spcBef>
              <a:spcAft>
                <a:spcPts val="1200"/>
              </a:spcAft>
              <a:buClr>
                <a:srgbClr val="8F9B49"/>
              </a:buClr>
              <a:buFont typeface="Arial" charset="0"/>
              <a:buNone/>
              <a:defRPr sz="1400" b="0" i="0">
                <a:solidFill>
                  <a:schemeClr val="bg1"/>
                </a:solidFill>
                <a:latin typeface="+mn-lt"/>
                <a:cs typeface="Arial" panose="020B0604020202020204" pitchFamily="34" charset="0"/>
              </a:defRPr>
            </a:lvl1pPr>
            <a:lvl2pPr marL="457189" indent="-182876" algn="l">
              <a:lnSpc>
                <a:spcPct val="100000"/>
              </a:lnSpc>
              <a:spcBef>
                <a:spcPts val="0"/>
              </a:spcBef>
              <a:spcAft>
                <a:spcPts val="1200"/>
              </a:spcAft>
              <a:buClr>
                <a:schemeClr val="tx1">
                  <a:lumMod val="75000"/>
                  <a:lumOff val="25000"/>
                </a:schemeClr>
              </a:buClr>
              <a:buFont typeface="Arial" charset="0"/>
              <a:buChar char="•"/>
              <a:defRPr sz="1200" b="0" i="0">
                <a:solidFill>
                  <a:schemeClr val="tx1">
                    <a:lumMod val="75000"/>
                    <a:lumOff val="25000"/>
                  </a:schemeClr>
                </a:solidFill>
                <a:latin typeface="Helvetica Light" panose="020B0403020202020204" pitchFamily="34" charset="0"/>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p:txBody>
      </p:sp>
      <p:sp>
        <p:nvSpPr>
          <p:cNvPr id="8" name="Rectangle 7">
            <a:extLst>
              <a:ext uri="{FF2B5EF4-FFF2-40B4-BE49-F238E27FC236}">
                <a16:creationId xmlns:a16="http://schemas.microsoft.com/office/drawing/2014/main" id="{312CC06A-53BF-7848-9653-FFECFEA0EF03}"/>
              </a:ext>
            </a:extLst>
          </p:cNvPr>
          <p:cNvSpPr/>
          <p:nvPr userDrawn="1"/>
        </p:nvSpPr>
        <p:spPr bwMode="auto">
          <a:xfrm>
            <a:off x="990025" y="2385520"/>
            <a:ext cx="1746504" cy="56993"/>
          </a:xfrm>
          <a:prstGeom prst="rect">
            <a:avLst/>
          </a:prstGeom>
          <a:solidFill>
            <a:schemeClr val="bg1">
              <a:lumMod val="50000"/>
              <a:alpha val="57000"/>
            </a:schemeClr>
          </a:solidFill>
          <a:ln w="6350" cap="sq" algn="ctr">
            <a:noFill/>
            <a:miter lim="800000"/>
            <a:headEnd/>
            <a:tailEnd/>
          </a:ln>
          <a:effectLst/>
        </p:spPr>
        <p:txBody>
          <a:bodyPr wrap="none" rtlCol="0" anchor="ctr"/>
          <a:lstStyle/>
          <a:p>
            <a:pPr algn="ctr"/>
            <a:endParaRPr lang="en-US" sz="1800" dirty="0">
              <a:solidFill>
                <a:schemeClr val="tx1">
                  <a:lumMod val="75000"/>
                  <a:lumOff val="25000"/>
                </a:schemeClr>
              </a:solidFill>
              <a:latin typeface="+mn-lt"/>
              <a:cs typeface="Arial" panose="020B0604020202020204" pitchFamily="34" charset="0"/>
            </a:endParaRPr>
          </a:p>
        </p:txBody>
      </p:sp>
      <p:sp>
        <p:nvSpPr>
          <p:cNvPr id="12" name="Text Placeholder 2">
            <a:extLst>
              <a:ext uri="{FF2B5EF4-FFF2-40B4-BE49-F238E27FC236}">
                <a16:creationId xmlns:a16="http://schemas.microsoft.com/office/drawing/2014/main" id="{CB22DA12-0B07-5E49-81FA-8A4008CE1688}"/>
              </a:ext>
            </a:extLst>
          </p:cNvPr>
          <p:cNvSpPr>
            <a:spLocks noGrp="1"/>
          </p:cNvSpPr>
          <p:nvPr>
            <p:ph type="body" sz="quarter" idx="13"/>
          </p:nvPr>
        </p:nvSpPr>
        <p:spPr>
          <a:xfrm>
            <a:off x="3320716" y="405636"/>
            <a:ext cx="5510378" cy="4056636"/>
          </a:xfrm>
          <a:prstGeom prst="rect">
            <a:avLst/>
          </a:prstGeom>
        </p:spPr>
        <p:txBody>
          <a:bodyPr anchor="ctr">
            <a:normAutofit/>
          </a:bodyPr>
          <a:lstStyle>
            <a:lvl1pPr marL="0" indent="0">
              <a:spcBef>
                <a:spcPts val="0"/>
              </a:spcBef>
              <a:spcAft>
                <a:spcPts val="1200"/>
              </a:spcAft>
              <a:buNone/>
              <a:defRPr sz="1800"/>
            </a:lvl1pPr>
            <a:lvl2pPr marL="742931" indent="-285743">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160" indent="-228594">
              <a:spcBef>
                <a:spcPts val="0"/>
              </a:spcBef>
              <a:spcAft>
                <a:spcPts val="1200"/>
              </a:spcAft>
              <a:buClr>
                <a:schemeClr val="tx1">
                  <a:lumMod val="60000"/>
                  <a:lumOff val="40000"/>
                </a:schemeClr>
              </a:buClr>
              <a:buFont typeface="Arial" panose="020B0604020202020204" pitchFamily="34" charset="0"/>
              <a:buChar char="•"/>
              <a:defRPr sz="1400"/>
            </a:lvl4pPr>
            <a:lvl5pPr marL="2057348" indent="-228594">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889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Image &amp; Bullet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553CE7FA-AC2D-3348-BFDD-3E0369880E79}"/>
              </a:ext>
            </a:extLst>
          </p:cNvPr>
          <p:cNvSpPr>
            <a:spLocks noGrp="1" noChangeAspect="1"/>
          </p:cNvSpPr>
          <p:nvPr>
            <p:ph type="pic" sz="quarter" idx="12" hasCustomPrompt="1"/>
          </p:nvPr>
        </p:nvSpPr>
        <p:spPr>
          <a:xfrm>
            <a:off x="274386" y="-4"/>
            <a:ext cx="5143504" cy="5143504"/>
          </a:xfrm>
          <a:prstGeom prst="rect">
            <a:avLst/>
          </a:prstGeom>
          <a:solidFill>
            <a:schemeClr val="bg1">
              <a:lumMod val="85000"/>
            </a:schemeClr>
          </a:solidFill>
        </p:spPr>
        <p:txBody>
          <a:bodyPr/>
          <a:lstStyle>
            <a:lvl1pPr marL="0" marR="0" indent="0" algn="ctr" defTabSz="457189" rtl="0" eaLnBrk="1" fontAlgn="auto" latinLnBrk="0" hangingPunct="1">
              <a:lnSpc>
                <a:spcPct val="100000"/>
              </a:lnSpc>
              <a:spcBef>
                <a:spcPct val="20000"/>
              </a:spcBef>
              <a:spcAft>
                <a:spcPts val="0"/>
              </a:spcAft>
              <a:buClrTx/>
              <a:buSzTx/>
              <a:buFont typeface="Arial"/>
              <a:buNone/>
              <a:tabLst/>
              <a:defRPr sz="1600">
                <a:solidFill>
                  <a:schemeClr val="tx1"/>
                </a:solidFill>
              </a:defRPr>
            </a:lvl1pPr>
          </a:lstStyle>
          <a:p>
            <a:pPr marL="0" marR="0" lvl="0" indent="0" algn="ctr" defTabSz="457189" rtl="0" eaLnBrk="1" fontAlgn="auto" latinLnBrk="0" hangingPunct="1">
              <a:lnSpc>
                <a:spcPct val="100000"/>
              </a:lnSpc>
              <a:spcBef>
                <a:spcPct val="20000"/>
              </a:spcBef>
              <a:spcAft>
                <a:spcPts val="0"/>
              </a:spcAft>
              <a:buClrTx/>
              <a:buSzTx/>
              <a:buFont typeface="Arial"/>
              <a:buNone/>
              <a:tabLst/>
              <a:defRPr/>
            </a:pPr>
            <a:r>
              <a:rPr lang="en-US"/>
              <a:t>Add a SQUARE photo </a:t>
            </a:r>
          </a:p>
        </p:txBody>
      </p:sp>
      <p:sp>
        <p:nvSpPr>
          <p:cNvPr id="7" name="Text Placeholder 2">
            <a:extLst>
              <a:ext uri="{FF2B5EF4-FFF2-40B4-BE49-F238E27FC236}">
                <a16:creationId xmlns:a16="http://schemas.microsoft.com/office/drawing/2014/main" id="{FC1A4F0B-B90B-0C43-A39F-E1FDC5BC0429}"/>
              </a:ext>
            </a:extLst>
          </p:cNvPr>
          <p:cNvSpPr>
            <a:spLocks noGrp="1"/>
          </p:cNvSpPr>
          <p:nvPr>
            <p:ph type="body" sz="quarter" idx="13"/>
          </p:nvPr>
        </p:nvSpPr>
        <p:spPr>
          <a:xfrm>
            <a:off x="5862083" y="365760"/>
            <a:ext cx="2969011" cy="4096512"/>
          </a:xfrm>
          <a:prstGeom prst="rect">
            <a:avLst/>
          </a:prstGeom>
        </p:spPr>
        <p:txBody>
          <a:bodyPr anchor="ctr">
            <a:normAutofit/>
          </a:bodyPr>
          <a:lstStyle>
            <a:lvl1pPr marL="0" indent="0">
              <a:spcBef>
                <a:spcPts val="0"/>
              </a:spcBef>
              <a:spcAft>
                <a:spcPts val="1200"/>
              </a:spcAft>
              <a:buNone/>
              <a:defRPr sz="1800"/>
            </a:lvl1pPr>
            <a:lvl2pPr marL="742931" indent="-285743">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160" indent="-228594">
              <a:spcBef>
                <a:spcPts val="0"/>
              </a:spcBef>
              <a:spcAft>
                <a:spcPts val="1200"/>
              </a:spcAft>
              <a:buClr>
                <a:schemeClr val="tx1">
                  <a:lumMod val="60000"/>
                  <a:lumOff val="40000"/>
                </a:schemeClr>
              </a:buClr>
              <a:buFont typeface="Arial" panose="020B0604020202020204" pitchFamily="34" charset="0"/>
              <a:buChar char="•"/>
              <a:defRPr sz="1400"/>
            </a:lvl4pPr>
            <a:lvl5pPr marL="2057348" indent="-228594">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12">
            <a:extLst>
              <a:ext uri="{FF2B5EF4-FFF2-40B4-BE49-F238E27FC236}">
                <a16:creationId xmlns:a16="http://schemas.microsoft.com/office/drawing/2014/main" id="{707436C3-4A2B-304D-98DC-089565EF5B51}"/>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rgbClr val="FFFFFF">
                    <a:alpha val="32000"/>
                  </a:srgb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26418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Content Center">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8AC097-82E3-034D-AB5C-3727404D3D11}"/>
              </a:ext>
            </a:extLst>
          </p:cNvPr>
          <p:cNvSpPr/>
          <p:nvPr userDrawn="1"/>
        </p:nvSpPr>
        <p:spPr bwMode="auto">
          <a:xfrm>
            <a:off x="1" y="-4"/>
            <a:ext cx="385011" cy="5143503"/>
          </a:xfrm>
          <a:prstGeom prst="rect">
            <a:avLst/>
          </a:prstGeom>
          <a:solidFill>
            <a:schemeClr val="bg1"/>
          </a:solidFill>
          <a:ln w="6350" cap="sq" algn="ctr">
            <a:noFill/>
            <a:miter lim="800000"/>
            <a:headEnd/>
            <a:tailEnd/>
          </a:ln>
          <a:effectLst/>
        </p:spPr>
        <p:txBody>
          <a:bodyPr wrap="none" rtlCol="0" anchor="ctr"/>
          <a:lstStyle/>
          <a:p>
            <a:pPr algn="ct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B2F5E40-A5A7-DA45-9503-21286DF3AEC8}"/>
              </a:ext>
            </a:extLst>
          </p:cNvPr>
          <p:cNvSpPr/>
          <p:nvPr userDrawn="1"/>
        </p:nvSpPr>
        <p:spPr bwMode="auto">
          <a:xfrm>
            <a:off x="2835274" y="1150605"/>
            <a:ext cx="6308726" cy="2835275"/>
          </a:xfrm>
          <a:prstGeom prst="rect">
            <a:avLst/>
          </a:prstGeom>
          <a:solidFill>
            <a:schemeClr val="tx1"/>
          </a:solidFill>
          <a:ln w="6350" cap="sq" algn="ctr">
            <a:noFill/>
            <a:miter lim="800000"/>
            <a:headEnd/>
            <a:tailEnd/>
          </a:ln>
          <a:effectLst/>
        </p:spPr>
        <p:txBody>
          <a:bodyPr wrap="none" rtlCol="0" anchor="ctr"/>
          <a:lstStyle/>
          <a:p>
            <a:pPr algn="ctr"/>
            <a:endParaRPr lang="en-US" sz="1800" dirty="0">
              <a:solidFill>
                <a:schemeClr val="tx1">
                  <a:lumMod val="75000"/>
                  <a:lumOff val="25000"/>
                </a:schemeClr>
              </a:solidFill>
              <a:latin typeface="+mn-lt"/>
              <a:cs typeface="Arial" panose="020B0604020202020204" pitchFamily="34" charset="0"/>
            </a:endParaRPr>
          </a:p>
        </p:txBody>
      </p:sp>
      <p:pic>
        <p:nvPicPr>
          <p:cNvPr id="9" name="Picture 8">
            <a:extLst>
              <a:ext uri="{FF2B5EF4-FFF2-40B4-BE49-F238E27FC236}">
                <a16:creationId xmlns:a16="http://schemas.microsoft.com/office/drawing/2014/main" id="{99140E17-BF2D-8443-AE90-D5436F6C17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150605"/>
            <a:ext cx="2835275" cy="2835275"/>
          </a:xfrm>
          <a:prstGeom prst="rect">
            <a:avLst/>
          </a:prstGeom>
        </p:spPr>
      </p:pic>
      <p:sp>
        <p:nvSpPr>
          <p:cNvPr id="6" name="Title 4"/>
          <p:cNvSpPr>
            <a:spLocks noGrp="1"/>
          </p:cNvSpPr>
          <p:nvPr>
            <p:ph type="title"/>
          </p:nvPr>
        </p:nvSpPr>
        <p:spPr>
          <a:xfrm>
            <a:off x="375684" y="1637414"/>
            <a:ext cx="2261190" cy="1857153"/>
          </a:xfrm>
          <a:prstGeom prst="rect">
            <a:avLst/>
          </a:prstGeom>
        </p:spPr>
        <p:txBody>
          <a:bodyPr vert="horz" anchor="ctr">
            <a:normAutofit/>
          </a:bodyPr>
          <a:lstStyle>
            <a:lvl1pPr algn="r">
              <a:defRPr sz="2000" b="1" i="0">
                <a:solidFill>
                  <a:schemeClr val="bg1"/>
                </a:solidFill>
                <a:latin typeface="+mj-lt"/>
                <a:cs typeface="Arial"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8A9A3362-E2CC-4B49-AEA4-ABE0C1C7AFD0}"/>
              </a:ext>
            </a:extLst>
          </p:cNvPr>
          <p:cNvSpPr>
            <a:spLocks noGrp="1"/>
          </p:cNvSpPr>
          <p:nvPr>
            <p:ph type="body" sz="quarter" idx="13"/>
          </p:nvPr>
        </p:nvSpPr>
        <p:spPr>
          <a:xfrm>
            <a:off x="3033674" y="1285660"/>
            <a:ext cx="5797419" cy="2571320"/>
          </a:xfrm>
          <a:prstGeom prst="rect">
            <a:avLst/>
          </a:prstGeom>
        </p:spPr>
        <p:txBody>
          <a:bodyPr anchor="ctr">
            <a:normAutofit/>
          </a:bodyPr>
          <a:lstStyle>
            <a:lvl1pPr marL="0" indent="0">
              <a:spcBef>
                <a:spcPts val="0"/>
              </a:spcBef>
              <a:spcAft>
                <a:spcPts val="1200"/>
              </a:spcAft>
              <a:buNone/>
              <a:defRPr sz="1800">
                <a:solidFill>
                  <a:schemeClr val="bg1"/>
                </a:solidFill>
              </a:defRPr>
            </a:lvl1pPr>
            <a:lvl2pPr marL="742931" indent="-285743">
              <a:spcBef>
                <a:spcPts val="0"/>
              </a:spcBef>
              <a:spcAft>
                <a:spcPts val="1200"/>
              </a:spcAft>
              <a:buClr>
                <a:schemeClr val="tx1">
                  <a:lumMod val="60000"/>
                  <a:lumOff val="40000"/>
                </a:schemeClr>
              </a:buClr>
              <a:buFont typeface="Arial" panose="020B0604020202020204" pitchFamily="34" charset="0"/>
              <a:buChar char="•"/>
              <a:defRPr sz="1600">
                <a:solidFill>
                  <a:schemeClr val="bg1"/>
                </a:solidFill>
              </a:defRPr>
            </a:lvl2pPr>
            <a:lvl3pPr>
              <a:spcBef>
                <a:spcPts val="0"/>
              </a:spcBef>
              <a:spcAft>
                <a:spcPts val="1200"/>
              </a:spcAft>
              <a:buClr>
                <a:schemeClr val="tx1">
                  <a:lumMod val="60000"/>
                  <a:lumOff val="40000"/>
                </a:schemeClr>
              </a:buClr>
              <a:defRPr sz="1400">
                <a:solidFill>
                  <a:schemeClr val="bg1"/>
                </a:solidFill>
              </a:defRPr>
            </a:lvl3pPr>
            <a:lvl4pPr marL="1600160" indent="-228594">
              <a:spcBef>
                <a:spcPts val="0"/>
              </a:spcBef>
              <a:spcAft>
                <a:spcPts val="1200"/>
              </a:spcAft>
              <a:buClr>
                <a:schemeClr val="tx1">
                  <a:lumMod val="60000"/>
                  <a:lumOff val="40000"/>
                </a:schemeClr>
              </a:buClr>
              <a:buFont typeface="Arial" panose="020B0604020202020204" pitchFamily="34" charset="0"/>
              <a:buChar char="•"/>
              <a:defRPr sz="1400">
                <a:solidFill>
                  <a:schemeClr val="bg1"/>
                </a:solidFill>
              </a:defRPr>
            </a:lvl4pPr>
            <a:lvl5pPr marL="2057348" indent="-228594">
              <a:spcBef>
                <a:spcPts val="0"/>
              </a:spcBef>
              <a:spcAft>
                <a:spcPts val="1200"/>
              </a:spcAft>
              <a:buClr>
                <a:schemeClr val="tx1">
                  <a:lumMod val="60000"/>
                  <a:lumOff val="40000"/>
                </a:schemeClr>
              </a:buClr>
              <a:buFont typeface="Arial" panose="020B0604020202020204" pitchFamily="34" charset="0"/>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852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pyright &amp; Log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pyright &amp; Logo">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id="{A472F96D-C25B-7645-8364-A2170AE806AF}"/>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216886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pyright Only">
    <p:spTree>
      <p:nvGrpSpPr>
        <p:cNvPr id="1" name=""/>
        <p:cNvGrpSpPr/>
        <p:nvPr/>
      </p:nvGrpSpPr>
      <p:grpSpPr>
        <a:xfrm>
          <a:off x="0" y="0"/>
          <a:ext cx="0" cy="0"/>
          <a:chOff x="0" y="0"/>
          <a:chExt cx="0" cy="0"/>
        </a:xfrm>
      </p:grpSpPr>
      <p:sp>
        <p:nvSpPr>
          <p:cNvPr id="3" name="Text Box 12">
            <a:extLst>
              <a:ext uri="{FF2B5EF4-FFF2-40B4-BE49-F238E27FC236}">
                <a16:creationId xmlns:a16="http://schemas.microsoft.com/office/drawing/2014/main" id="{6784497C-D81A-5041-A17B-970443C4BFFB}"/>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alpha val="15000"/>
                  </a:schemeClr>
                </a:solidFill>
                <a:effectLst/>
                <a:uLnTx/>
                <a:uFillTx/>
                <a:latin typeface="+mj-lt"/>
                <a:ea typeface="+mn-ea"/>
                <a:cs typeface="Arial" panose="020B0604020202020204" pitchFamily="34" charset="0"/>
              </a:rPr>
              <a:t>© Tyler Technologies 2020</a:t>
            </a:r>
          </a:p>
        </p:txBody>
      </p:sp>
    </p:spTree>
    <p:extLst>
      <p:ext uri="{BB962C8B-B14F-4D97-AF65-F5344CB8AC3E}">
        <p14:creationId xmlns:p14="http://schemas.microsoft.com/office/powerpoint/2010/main" val="265351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15163" y="1451934"/>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sp>
        <p:nvSpPr>
          <p:cNvPr id="6" name="Subtitle 2"/>
          <p:cNvSpPr>
            <a:spLocks noGrp="1"/>
          </p:cNvSpPr>
          <p:nvPr>
            <p:ph type="subTitle" idx="1" hasCustomPrompt="1"/>
          </p:nvPr>
        </p:nvSpPr>
        <p:spPr bwMode="blackGray">
          <a:xfrm>
            <a:off x="715163" y="2388067"/>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Title - Date</a:t>
            </a:r>
          </a:p>
        </p:txBody>
      </p:sp>
      <p:pic>
        <p:nvPicPr>
          <p:cNvPr id="10" name="Picture 9" descr="header.jp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flipH="1">
            <a:off x="0" y="3793009"/>
            <a:ext cx="9144000" cy="1350491"/>
          </a:xfrm>
          <a:prstGeom prst="rect">
            <a:avLst/>
          </a:prstGeom>
        </p:spPr>
      </p:pic>
      <p:pic>
        <p:nvPicPr>
          <p:cNvPr id="4"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27122" y="3072308"/>
            <a:ext cx="1648373" cy="569066"/>
          </a:xfrm>
          <a:prstGeom prst="rect">
            <a:avLst/>
          </a:prstGeom>
          <a:noFill/>
        </p:spPr>
      </p:pic>
      <p:pic>
        <p:nvPicPr>
          <p:cNvPr id="11" name="Picture 10" descr="header.jp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384079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Wrap Up 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42C853-454C-D64A-8140-F911E3603D1A}"/>
              </a:ext>
            </a:extLst>
          </p:cNvPr>
          <p:cNvSpPr/>
          <p:nvPr userDrawn="1"/>
        </p:nvSpPr>
        <p:spPr bwMode="auto">
          <a:xfrm>
            <a:off x="6063916" y="0"/>
            <a:ext cx="3080083" cy="5143500"/>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j-lt"/>
              <a:cs typeface="Arial" panose="020B0604020202020204" pitchFamily="34" charset="0"/>
            </a:endParaRPr>
          </a:p>
        </p:txBody>
      </p:sp>
      <p:sp>
        <p:nvSpPr>
          <p:cNvPr id="9" name="Picture Placeholder 3">
            <a:extLst>
              <a:ext uri="{FF2B5EF4-FFF2-40B4-BE49-F238E27FC236}">
                <a16:creationId xmlns:a16="http://schemas.microsoft.com/office/drawing/2014/main" id="{ACF779AE-0E50-6B41-BD0F-C5CC68A29E83}"/>
              </a:ext>
            </a:extLst>
          </p:cNvPr>
          <p:cNvSpPr>
            <a:spLocks noGrp="1"/>
          </p:cNvSpPr>
          <p:nvPr>
            <p:ph type="pic" sz="quarter" idx="12" hasCustomPrompt="1"/>
          </p:nvPr>
        </p:nvSpPr>
        <p:spPr>
          <a:xfrm>
            <a:off x="-1" y="-8"/>
            <a:ext cx="6063918" cy="5143508"/>
          </a:xfrm>
          <a:prstGeom prst="rect">
            <a:avLst/>
          </a:prstGeom>
          <a:solidFill>
            <a:schemeClr val="bg1">
              <a:lumMod val="7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a:solidFill>
                  <a:schemeClr val="bg2"/>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t>Add an ORIGINAL photo – click the icon to add image</a:t>
            </a:r>
          </a:p>
          <a:p>
            <a:endParaRPr lang="en-US"/>
          </a:p>
        </p:txBody>
      </p:sp>
    </p:spTree>
    <p:extLst>
      <p:ext uri="{BB962C8B-B14F-4D97-AF65-F5344CB8AC3E}">
        <p14:creationId xmlns:p14="http://schemas.microsoft.com/office/powerpoint/2010/main" val="364226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0">
          <p15:clr>
            <a:srgbClr val="FBAE40"/>
          </p15:clr>
        </p15:guide>
        <p15:guide id="2" pos="4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ogo middle">
    <p:spTree>
      <p:nvGrpSpPr>
        <p:cNvPr id="1" name=""/>
        <p:cNvGrpSpPr/>
        <p:nvPr/>
      </p:nvGrpSpPr>
      <p:grpSpPr>
        <a:xfrm>
          <a:off x="0" y="0"/>
          <a:ext cx="0" cy="0"/>
          <a:chOff x="0" y="0"/>
          <a:chExt cx="0" cy="0"/>
        </a:xfrm>
      </p:grpSpPr>
      <p:pic>
        <p:nvPicPr>
          <p:cNvPr id="10" name="Picture 9" descr="header.jp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flipH="1">
            <a:off x="0" y="3793009"/>
            <a:ext cx="9144000" cy="1350491"/>
          </a:xfrm>
          <a:prstGeom prst="rect">
            <a:avLst/>
          </a:prstGeom>
        </p:spPr>
      </p:pic>
      <p:pic>
        <p:nvPicPr>
          <p:cNvPr id="11" name="Picture 10" descr="header.jp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501441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2" name="Picture 1" descr="footer.jpg"/>
          <p:cNvPicPr>
            <a:picLocks noChangeAspect="1"/>
          </p:cNvPicPr>
          <p:nvPr userDrawn="1"/>
        </p:nvPicPr>
        <p:blipFill>
          <a:blip r:embed="rId2" cstate="email">
            <a:alphaModFix amt="55000"/>
            <a:extLst>
              <a:ext uri="{28A0092B-C50C-407E-A947-70E740481C1C}">
                <a14:useLocalDpi xmlns:a14="http://schemas.microsoft.com/office/drawing/2010/main"/>
              </a:ext>
            </a:extLst>
          </a:blip>
          <a:stretch>
            <a:fillRect/>
          </a:stretch>
        </p:blipFill>
        <p:spPr>
          <a:xfrm>
            <a:off x="0" y="561560"/>
            <a:ext cx="9144000" cy="1288284"/>
          </a:xfrm>
          <a:prstGeom prst="rect">
            <a:avLst/>
          </a:prstGeom>
        </p:spPr>
      </p:pic>
      <p:sp>
        <p:nvSpPr>
          <p:cNvPr id="5" name="Title 1"/>
          <p:cNvSpPr>
            <a:spLocks noGrp="1"/>
          </p:cNvSpPr>
          <p:nvPr>
            <p:ph type="ctrTitle" hasCustomPrompt="1"/>
          </p:nvPr>
        </p:nvSpPr>
        <p:spPr>
          <a:xfrm>
            <a:off x="715163" y="1562029"/>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pic>
        <p:nvPicPr>
          <p:cNvPr id="12" name="Picture 11" descr="footer.jpg"/>
          <p:cNvPicPr>
            <a:picLocks noChangeAspect="1"/>
          </p:cNvPicPr>
          <p:nvPr userDrawn="1"/>
        </p:nvPicPr>
        <p:blipFill>
          <a:blip r:embed="rId2" cstate="email">
            <a:alphaModFix amt="55000"/>
            <a:extLst>
              <a:ext uri="{28A0092B-C50C-407E-A947-70E740481C1C}">
                <a14:useLocalDpi xmlns:a14="http://schemas.microsoft.com/office/drawing/2010/main"/>
              </a:ext>
            </a:extLst>
          </a:blip>
          <a:stretch>
            <a:fillRect/>
          </a:stretch>
        </p:blipFill>
        <p:spPr>
          <a:xfrm rot="10800000">
            <a:off x="0" y="2825690"/>
            <a:ext cx="9144000" cy="1288284"/>
          </a:xfrm>
          <a:prstGeom prst="rect">
            <a:avLst/>
          </a:prstGeom>
        </p:spPr>
      </p:pic>
      <p:pic>
        <p:nvPicPr>
          <p:cNvPr id="4"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56486" y="3903636"/>
            <a:ext cx="1648373" cy="569066"/>
          </a:xfrm>
          <a:prstGeom prst="rect">
            <a:avLst/>
          </a:prstGeom>
          <a:noFill/>
        </p:spPr>
      </p:pic>
      <p:sp>
        <p:nvSpPr>
          <p:cNvPr id="6" name="Subtitle 2"/>
          <p:cNvSpPr>
            <a:spLocks noGrp="1"/>
          </p:cNvSpPr>
          <p:nvPr>
            <p:ph type="subTitle" idx="1" hasCustomPrompt="1"/>
          </p:nvPr>
        </p:nvSpPr>
        <p:spPr bwMode="blackGray">
          <a:xfrm>
            <a:off x="715163" y="2505528"/>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here</a:t>
            </a:r>
          </a:p>
        </p:txBody>
      </p:sp>
    </p:spTree>
    <p:extLst>
      <p:ext uri="{BB962C8B-B14F-4D97-AF65-F5344CB8AC3E}">
        <p14:creationId xmlns:p14="http://schemas.microsoft.com/office/powerpoint/2010/main" val="12086551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 Modr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1857050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15670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721974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094907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 Modria coli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4507394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1845190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line 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30665"/>
            <a:ext cx="8552291" cy="3537410"/>
          </a:xfrm>
          <a:prstGeom prst="rect">
            <a:avLst/>
          </a:prstGeom>
        </p:spPr>
        <p:txBody>
          <a:bodyPr vert="horz"/>
          <a:lstStyle>
            <a:lvl1pPr>
              <a:buClr>
                <a:srgbClr val="8F9B49"/>
              </a:buClr>
              <a:defRPr sz="1800">
                <a:latin typeface="Tahoma"/>
                <a:cs typeface="Tahoma"/>
              </a:defRPr>
            </a:lvl1pPr>
            <a:lvl2pPr>
              <a:buClr>
                <a:srgbClr val="8F9B49"/>
              </a:buClr>
              <a:defRPr sz="1600">
                <a:latin typeface="Tahoma"/>
                <a:cs typeface="Tahoma"/>
              </a:defRPr>
            </a:lvl2pPr>
            <a:lvl3pPr>
              <a:buClr>
                <a:srgbClr val="8F9B49"/>
              </a:buClr>
              <a:defRPr sz="1400">
                <a:latin typeface="Tahoma"/>
                <a:cs typeface="Tahoma"/>
              </a:defRPr>
            </a:lvl3pPr>
            <a:lvl4pPr>
              <a:buClr>
                <a:srgbClr val="8F9B49"/>
              </a:buClr>
              <a:defRPr sz="1200">
                <a:latin typeface="Tahoma"/>
                <a:cs typeface="Tahoma"/>
              </a:defRPr>
            </a:lvl4pPr>
            <a:lvl5pPr>
              <a:buClr>
                <a:srgbClr val="8F9B49"/>
              </a:buClr>
              <a:defRPr sz="1200">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hasCustomPrompt="1"/>
          </p:nvPr>
        </p:nvSpPr>
        <p:spPr>
          <a:xfrm>
            <a:off x="273677" y="120386"/>
            <a:ext cx="7174111" cy="710279"/>
          </a:xfrm>
          <a:prstGeom prst="rect">
            <a:avLst/>
          </a:prstGeom>
        </p:spPr>
        <p:txBody>
          <a:bodyPr vert="horz"/>
          <a:lstStyle>
            <a:lvl1pPr algn="l">
              <a:defRPr sz="2200" b="1">
                <a:solidFill>
                  <a:schemeClr val="tx2"/>
                </a:solidFill>
                <a:latin typeface="Tahoma"/>
                <a:cs typeface="Tahoma"/>
              </a:defRPr>
            </a:lvl1pPr>
          </a:lstStyle>
          <a:p>
            <a:r>
              <a:rPr lang="en-US" dirty="0"/>
              <a:t>Click to edit Master title style</a:t>
            </a:r>
            <a:br>
              <a:rPr lang="en-US" dirty="0"/>
            </a:br>
            <a:r>
              <a:rPr lang="en-US" dirty="0"/>
              <a:t>2line</a:t>
            </a:r>
          </a:p>
        </p:txBody>
      </p:sp>
      <p:pic>
        <p:nvPicPr>
          <p:cNvPr id="12"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6786312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6" name="Title 4"/>
          <p:cNvSpPr>
            <a:spLocks noGrp="1"/>
          </p:cNvSpPr>
          <p:nvPr>
            <p:ph type="title"/>
          </p:nvPr>
        </p:nvSpPr>
        <p:spPr>
          <a:xfrm>
            <a:off x="273677" y="194967"/>
            <a:ext cx="7242691" cy="547699"/>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quarter" idx="11"/>
          </p:nvPr>
        </p:nvSpPr>
        <p:spPr>
          <a:xfrm>
            <a:off x="4609930"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6"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74271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rap Up Blu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DC57113-F713-A741-8B38-3D65BFBD45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63917" y="-9"/>
            <a:ext cx="3080083" cy="5143509"/>
          </a:xfrm>
          <a:prstGeom prst="rect">
            <a:avLst/>
          </a:prstGeom>
        </p:spPr>
      </p:pic>
      <p:sp>
        <p:nvSpPr>
          <p:cNvPr id="9" name="Picture Placeholder 3">
            <a:extLst>
              <a:ext uri="{FF2B5EF4-FFF2-40B4-BE49-F238E27FC236}">
                <a16:creationId xmlns:a16="http://schemas.microsoft.com/office/drawing/2014/main" id="{ACF779AE-0E50-6B41-BD0F-C5CC68A29E83}"/>
              </a:ext>
            </a:extLst>
          </p:cNvPr>
          <p:cNvSpPr>
            <a:spLocks noGrp="1"/>
          </p:cNvSpPr>
          <p:nvPr>
            <p:ph type="pic" sz="quarter" idx="12" hasCustomPrompt="1"/>
          </p:nvPr>
        </p:nvSpPr>
        <p:spPr>
          <a:xfrm>
            <a:off x="-1" y="-8"/>
            <a:ext cx="6063918" cy="5143508"/>
          </a:xfrm>
          <a:prstGeom prst="rect">
            <a:avLst/>
          </a:prstGeom>
          <a:solidFill>
            <a:schemeClr val="bg1">
              <a:lumMod val="7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a:solidFill>
                  <a:schemeClr val="bg2"/>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a:t>Add an ORIGINAL photo– click the icon to add image</a:t>
            </a:r>
          </a:p>
          <a:p>
            <a:endParaRPr lang="en-US" dirty="0"/>
          </a:p>
        </p:txBody>
      </p:sp>
      <p:grpSp>
        <p:nvGrpSpPr>
          <p:cNvPr id="19" name="Group 18">
            <a:extLst>
              <a:ext uri="{FF2B5EF4-FFF2-40B4-BE49-F238E27FC236}">
                <a16:creationId xmlns:a16="http://schemas.microsoft.com/office/drawing/2014/main" id="{AFB85262-0722-3A49-9719-F6C0573A00FB}"/>
              </a:ext>
            </a:extLst>
          </p:cNvPr>
          <p:cNvGrpSpPr/>
          <p:nvPr userDrawn="1"/>
        </p:nvGrpSpPr>
        <p:grpSpPr>
          <a:xfrm>
            <a:off x="7428131" y="4769893"/>
            <a:ext cx="1470061" cy="251372"/>
            <a:chOff x="7567805" y="4818039"/>
            <a:chExt cx="1194261" cy="204212"/>
          </a:xfrm>
        </p:grpSpPr>
        <p:pic>
          <p:nvPicPr>
            <p:cNvPr id="23" name="Graphic 22">
              <a:extLst>
                <a:ext uri="{FF2B5EF4-FFF2-40B4-BE49-F238E27FC236}">
                  <a16:creationId xmlns:a16="http://schemas.microsoft.com/office/drawing/2014/main" id="{07E02642-82E1-5146-8F90-B58C4629003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46589" y="4862935"/>
              <a:ext cx="115477" cy="115476"/>
            </a:xfrm>
            <a:prstGeom prst="rect">
              <a:avLst/>
            </a:prstGeom>
          </p:spPr>
        </p:pic>
        <p:pic>
          <p:nvPicPr>
            <p:cNvPr id="24" name="Graphic 23">
              <a:extLst>
                <a:ext uri="{FF2B5EF4-FFF2-40B4-BE49-F238E27FC236}">
                  <a16:creationId xmlns:a16="http://schemas.microsoft.com/office/drawing/2014/main" id="{49C3BA46-E290-2246-80C5-C7148B5D848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72353" y="4862935"/>
              <a:ext cx="115476" cy="115476"/>
            </a:xfrm>
            <a:prstGeom prst="rect">
              <a:avLst/>
            </a:prstGeom>
          </p:spPr>
        </p:pic>
        <p:pic>
          <p:nvPicPr>
            <p:cNvPr id="25" name="Graphic 24">
              <a:extLst>
                <a:ext uri="{FF2B5EF4-FFF2-40B4-BE49-F238E27FC236}">
                  <a16:creationId xmlns:a16="http://schemas.microsoft.com/office/drawing/2014/main" id="{76C09A0A-0FE7-064B-AE1C-2AEBCADD6E4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420075" y="4862935"/>
              <a:ext cx="115476" cy="115476"/>
            </a:xfrm>
            <a:prstGeom prst="rect">
              <a:avLst/>
            </a:prstGeom>
          </p:spPr>
        </p:pic>
        <p:pic>
          <p:nvPicPr>
            <p:cNvPr id="26" name="Graphic 25">
              <a:extLst>
                <a:ext uri="{FF2B5EF4-FFF2-40B4-BE49-F238E27FC236}">
                  <a16:creationId xmlns:a16="http://schemas.microsoft.com/office/drawing/2014/main" id="{C858074F-5795-784B-B13C-6796F4FEB4B7}"/>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93564" y="4858650"/>
              <a:ext cx="115476" cy="115476"/>
            </a:xfrm>
            <a:prstGeom prst="rect">
              <a:avLst/>
            </a:prstGeom>
          </p:spPr>
        </p:pic>
        <p:pic>
          <p:nvPicPr>
            <p:cNvPr id="27" name="Graphic 26">
              <a:extLst>
                <a:ext uri="{FF2B5EF4-FFF2-40B4-BE49-F238E27FC236}">
                  <a16:creationId xmlns:a16="http://schemas.microsoft.com/office/drawing/2014/main" id="{F8E2899D-D171-8245-AD1D-51DA4934158B}"/>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745838" y="4858650"/>
              <a:ext cx="115476" cy="115476"/>
            </a:xfrm>
            <a:prstGeom prst="rect">
              <a:avLst/>
            </a:prstGeom>
          </p:spPr>
        </p:pic>
        <p:cxnSp>
          <p:nvCxnSpPr>
            <p:cNvPr id="29" name="Straight Connector 28">
              <a:extLst>
                <a:ext uri="{FF2B5EF4-FFF2-40B4-BE49-F238E27FC236}">
                  <a16:creationId xmlns:a16="http://schemas.microsoft.com/office/drawing/2014/main" id="{0547590B-544D-1D44-9D96-90AEE16CDABC}"/>
                </a:ext>
              </a:extLst>
            </p:cNvPr>
            <p:cNvCxnSpPr>
              <a:cxnSpLocks/>
            </p:cNvCxnSpPr>
            <p:nvPr userDrawn="1"/>
          </p:nvCxnSpPr>
          <p:spPr>
            <a:xfrm>
              <a:off x="7567805" y="4818039"/>
              <a:ext cx="0" cy="204212"/>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352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0">
          <p15:clr>
            <a:srgbClr val="FBAE40"/>
          </p15:clr>
        </p15:guide>
        <p15:guide id="2" pos="4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Graphic Background">
    <p:spTree>
      <p:nvGrpSpPr>
        <p:cNvPr id="1" name=""/>
        <p:cNvGrpSpPr/>
        <p:nvPr/>
      </p:nvGrpSpPr>
      <p:grpSpPr>
        <a:xfrm>
          <a:off x="0" y="0"/>
          <a:ext cx="0" cy="0"/>
          <a:chOff x="0" y="0"/>
          <a:chExt cx="0" cy="0"/>
        </a:xfrm>
      </p:grpSpPr>
      <p:pic>
        <p:nvPicPr>
          <p:cNvPr id="2" name="Picture 1" descr="tyler_mark_RGB.png"/>
          <p:cNvPicPr>
            <a:picLocks noChangeAspect="1"/>
          </p:cNvPicPr>
          <p:nvPr userDrawn="1"/>
        </p:nvPicPr>
        <p:blipFill>
          <a:blip r:embed="rId2" cstate="email">
            <a:alphaModFix amt="9000"/>
            <a:extLst>
              <a:ext uri="{28A0092B-C50C-407E-A947-70E740481C1C}">
                <a14:useLocalDpi xmlns:a14="http://schemas.microsoft.com/office/drawing/2010/main"/>
              </a:ext>
            </a:extLst>
          </a:blip>
          <a:stretch>
            <a:fillRect/>
          </a:stretch>
        </p:blipFill>
        <p:spPr>
          <a:xfrm>
            <a:off x="6859194" y="2114107"/>
            <a:ext cx="2514600" cy="2542032"/>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174111"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78803" y="812627"/>
            <a:ext cx="8552291" cy="3555448"/>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3958501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er and Footer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3338431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er without Footer Graphic">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760860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Header without Footer 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4414679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low2">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5016514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62975"/>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4386336"/>
            <a:ext cx="9144000" cy="757165"/>
          </a:xfrm>
          <a:prstGeom prst="rect">
            <a:avLst/>
          </a:prstGeom>
        </p:spPr>
      </p:pic>
      <p:sp>
        <p:nvSpPr>
          <p:cNvPr id="4" name="Text Placeholder 3"/>
          <p:cNvSpPr>
            <a:spLocks noGrp="1"/>
          </p:cNvSpPr>
          <p:nvPr>
            <p:ph type="body" sz="quarter" idx="10"/>
          </p:nvPr>
        </p:nvSpPr>
        <p:spPr>
          <a:xfrm>
            <a:off x="278803" y="806824"/>
            <a:ext cx="8552291" cy="3570038"/>
          </a:xfrm>
          <a:prstGeom prst="rect">
            <a:avLst/>
          </a:prstGeom>
        </p:spPr>
        <p:txBody>
          <a:bodyPr vert="horz"/>
          <a:lstStyle>
            <a:lvl1pPr marL="257175" indent="-257175">
              <a:buClr>
                <a:srgbClr val="8F9B49"/>
              </a:buClr>
              <a:buFont typeface="Arial"/>
              <a:buChar char="•"/>
              <a:defRPr sz="1800">
                <a:solidFill>
                  <a:schemeClr val="tx1">
                    <a:lumMod val="75000"/>
                    <a:lumOff val="25000"/>
                  </a:schemeClr>
                </a:solidFill>
                <a:latin typeface="Tahoma"/>
                <a:cs typeface="Tahoma"/>
              </a:defRPr>
            </a:lvl1pPr>
            <a:lvl2pPr>
              <a:buClr>
                <a:srgbClr val="8F9B49"/>
              </a:buClr>
              <a:defRPr sz="1500">
                <a:solidFill>
                  <a:schemeClr val="tx1">
                    <a:lumMod val="75000"/>
                    <a:lumOff val="25000"/>
                  </a:schemeClr>
                </a:solidFill>
                <a:latin typeface="Tahoma"/>
                <a:cs typeface="Tahoma"/>
              </a:defRPr>
            </a:lvl2pPr>
            <a:lvl3pPr>
              <a:buClr>
                <a:srgbClr val="8F9B49"/>
              </a:buClr>
              <a:defRPr sz="135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273678" y="194968"/>
            <a:ext cx="8564758" cy="522209"/>
          </a:xfrm>
          <a:prstGeom prst="rect">
            <a:avLst/>
          </a:prstGeom>
        </p:spPr>
        <p:txBody>
          <a:bodyPr vert="horz"/>
          <a:lstStyle>
            <a:lvl1pPr algn="l">
              <a:defRPr sz="2400" b="1">
                <a:solidFill>
                  <a:schemeClr val="tx2"/>
                </a:solidFill>
                <a:latin typeface="Tahoma"/>
                <a:cs typeface="Tahoma"/>
              </a:defRPr>
            </a:lvl1pPr>
          </a:lstStyle>
          <a:p>
            <a:r>
              <a:rPr lang="en-US" dirty="0"/>
              <a:t>Click to edit Master title style</a:t>
            </a:r>
          </a:p>
        </p:txBody>
      </p:sp>
      <p:sp>
        <p:nvSpPr>
          <p:cNvPr id="14" name="Rectangle 5"/>
          <p:cNvSpPr txBox="1">
            <a:spLocks noChangeArrowheads="1"/>
          </p:cNvSpPr>
          <p:nvPr userDrawn="1"/>
        </p:nvSpPr>
        <p:spPr bwMode="gray">
          <a:xfrm>
            <a:off x="369941"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378"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378"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pic>
        <p:nvPicPr>
          <p:cNvPr id="10" name="Picture 9"/>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9897537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Box 12"/>
          <p:cNvSpPr txBox="1">
            <a:spLocks noChangeArrowheads="1"/>
          </p:cNvSpPr>
          <p:nvPr userDrawn="1"/>
        </p:nvSpPr>
        <p:spPr bwMode="gray">
          <a:xfrm>
            <a:off x="3701991"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Tree>
    <p:extLst>
      <p:ext uri="{BB962C8B-B14F-4D97-AF65-F5344CB8AC3E}">
        <p14:creationId xmlns:p14="http://schemas.microsoft.com/office/powerpoint/2010/main" val="23105217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nline cou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449732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685331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Wrap Up Da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42C853-454C-D64A-8140-F911E3603D1A}"/>
              </a:ext>
            </a:extLst>
          </p:cNvPr>
          <p:cNvSpPr/>
          <p:nvPr userDrawn="1"/>
        </p:nvSpPr>
        <p:spPr bwMode="auto">
          <a:xfrm>
            <a:off x="6063916" y="0"/>
            <a:ext cx="3080083" cy="5143500"/>
          </a:xfrm>
          <a:prstGeom prst="rect">
            <a:avLst/>
          </a:prstGeom>
          <a:solidFill>
            <a:schemeClr val="tx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j-lt"/>
              <a:cs typeface="Arial" panose="020B0604020202020204" pitchFamily="34" charset="0"/>
            </a:endParaRPr>
          </a:p>
        </p:txBody>
      </p:sp>
      <p:sp>
        <p:nvSpPr>
          <p:cNvPr id="9" name="Picture Placeholder 3">
            <a:extLst>
              <a:ext uri="{FF2B5EF4-FFF2-40B4-BE49-F238E27FC236}">
                <a16:creationId xmlns:a16="http://schemas.microsoft.com/office/drawing/2014/main" id="{ACF779AE-0E50-6B41-BD0F-C5CC68A29E83}"/>
              </a:ext>
            </a:extLst>
          </p:cNvPr>
          <p:cNvSpPr>
            <a:spLocks noGrp="1"/>
          </p:cNvSpPr>
          <p:nvPr>
            <p:ph type="pic" sz="quarter" idx="12" hasCustomPrompt="1"/>
          </p:nvPr>
        </p:nvSpPr>
        <p:spPr>
          <a:xfrm>
            <a:off x="-1" y="-8"/>
            <a:ext cx="6063918" cy="5143508"/>
          </a:xfrm>
          <a:prstGeom prst="rect">
            <a:avLst/>
          </a:prstGeom>
          <a:solidFill>
            <a:schemeClr val="bg1">
              <a:lumMod val="7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a:solidFill>
                  <a:schemeClr val="bg2"/>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a:t>Add an ORIGINAL photo– click the icon to add image</a:t>
            </a:r>
          </a:p>
          <a:p>
            <a:endParaRPr lang="en-US" dirty="0"/>
          </a:p>
        </p:txBody>
      </p:sp>
      <p:grpSp>
        <p:nvGrpSpPr>
          <p:cNvPr id="17" name="Group 16">
            <a:extLst>
              <a:ext uri="{FF2B5EF4-FFF2-40B4-BE49-F238E27FC236}">
                <a16:creationId xmlns:a16="http://schemas.microsoft.com/office/drawing/2014/main" id="{9CA1870D-1196-CC48-BDAB-E400F8CF0C07}"/>
              </a:ext>
            </a:extLst>
          </p:cNvPr>
          <p:cNvGrpSpPr/>
          <p:nvPr userDrawn="1"/>
        </p:nvGrpSpPr>
        <p:grpSpPr>
          <a:xfrm>
            <a:off x="7428131" y="4769893"/>
            <a:ext cx="1470061" cy="251372"/>
            <a:chOff x="7567805" y="4818039"/>
            <a:chExt cx="1194261" cy="204212"/>
          </a:xfrm>
        </p:grpSpPr>
        <p:pic>
          <p:nvPicPr>
            <p:cNvPr id="18" name="Graphic 17">
              <a:extLst>
                <a:ext uri="{FF2B5EF4-FFF2-40B4-BE49-F238E27FC236}">
                  <a16:creationId xmlns:a16="http://schemas.microsoft.com/office/drawing/2014/main" id="{EE6638F2-D8AB-8142-9A21-0CF1841AE2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46589" y="4862935"/>
              <a:ext cx="115477" cy="115476"/>
            </a:xfrm>
            <a:prstGeom prst="rect">
              <a:avLst/>
            </a:prstGeom>
          </p:spPr>
        </p:pic>
        <p:pic>
          <p:nvPicPr>
            <p:cNvPr id="19" name="Graphic 18">
              <a:extLst>
                <a:ext uri="{FF2B5EF4-FFF2-40B4-BE49-F238E27FC236}">
                  <a16:creationId xmlns:a16="http://schemas.microsoft.com/office/drawing/2014/main" id="{2F99CF9E-E199-B343-8423-29F0B82CE1E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72353" y="4862935"/>
              <a:ext cx="115476" cy="115476"/>
            </a:xfrm>
            <a:prstGeom prst="rect">
              <a:avLst/>
            </a:prstGeom>
          </p:spPr>
        </p:pic>
        <p:pic>
          <p:nvPicPr>
            <p:cNvPr id="20" name="Graphic 19">
              <a:extLst>
                <a:ext uri="{FF2B5EF4-FFF2-40B4-BE49-F238E27FC236}">
                  <a16:creationId xmlns:a16="http://schemas.microsoft.com/office/drawing/2014/main" id="{480BA5EB-F3D7-C840-991B-3243698429E9}"/>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20075" y="4862935"/>
              <a:ext cx="115476" cy="115476"/>
            </a:xfrm>
            <a:prstGeom prst="rect">
              <a:avLst/>
            </a:prstGeom>
          </p:spPr>
        </p:pic>
        <p:pic>
          <p:nvPicPr>
            <p:cNvPr id="21" name="Graphic 20">
              <a:extLst>
                <a:ext uri="{FF2B5EF4-FFF2-40B4-BE49-F238E27FC236}">
                  <a16:creationId xmlns:a16="http://schemas.microsoft.com/office/drawing/2014/main" id="{E45707FF-41DC-2A40-83B8-AB4131014108}"/>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93564" y="4858650"/>
              <a:ext cx="115476" cy="115476"/>
            </a:xfrm>
            <a:prstGeom prst="rect">
              <a:avLst/>
            </a:prstGeom>
          </p:spPr>
        </p:pic>
        <p:pic>
          <p:nvPicPr>
            <p:cNvPr id="22" name="Graphic 21">
              <a:extLst>
                <a:ext uri="{FF2B5EF4-FFF2-40B4-BE49-F238E27FC236}">
                  <a16:creationId xmlns:a16="http://schemas.microsoft.com/office/drawing/2014/main" id="{51D908C1-B1C5-C547-BAEF-A5D0492A7ABD}"/>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745838" y="4858650"/>
              <a:ext cx="115476" cy="115476"/>
            </a:xfrm>
            <a:prstGeom prst="rect">
              <a:avLst/>
            </a:prstGeom>
          </p:spPr>
        </p:pic>
        <p:cxnSp>
          <p:nvCxnSpPr>
            <p:cNvPr id="24" name="Straight Connector 23">
              <a:extLst>
                <a:ext uri="{FF2B5EF4-FFF2-40B4-BE49-F238E27FC236}">
                  <a16:creationId xmlns:a16="http://schemas.microsoft.com/office/drawing/2014/main" id="{11B85A59-7520-2A49-9295-293C60C587DE}"/>
                </a:ext>
              </a:extLst>
            </p:cNvPr>
            <p:cNvCxnSpPr>
              <a:cxnSpLocks/>
            </p:cNvCxnSpPr>
            <p:nvPr userDrawn="1"/>
          </p:nvCxnSpPr>
          <p:spPr>
            <a:xfrm>
              <a:off x="7567805" y="4818039"/>
              <a:ext cx="0" cy="20421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56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0">
          <p15:clr>
            <a:srgbClr val="FBAE40"/>
          </p15:clr>
        </p15:guide>
        <p15:guide id="2" pos="4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e cli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545111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46444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75692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94939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10"/>
          <p:cNvSpPr/>
          <p:nvPr/>
        </p:nvSpPr>
        <p:spPr>
          <a:xfrm>
            <a:off x="4572000" y="-125"/>
            <a:ext cx="4572000" cy="51435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81000">
              <a:spcBef>
                <a:spcPts val="0"/>
              </a:spcBef>
              <a:spcAft>
                <a:spcPts val="0"/>
              </a:spcAft>
              <a:buClr>
                <a:srgbClr val="000000"/>
              </a:buClr>
              <a:buSzPts val="2400"/>
              <a:buChar char="●"/>
              <a:defRPr>
                <a:solidFill>
                  <a:srgbClr val="000000"/>
                </a:solidFill>
              </a:defRPr>
            </a:lvl1pPr>
            <a:lvl2pPr marL="914400" lvl="1" indent="-355600">
              <a:spcBef>
                <a:spcPts val="1600"/>
              </a:spcBef>
              <a:spcAft>
                <a:spcPts val="0"/>
              </a:spcAft>
              <a:buClr>
                <a:srgbClr val="000000"/>
              </a:buClr>
              <a:buSzPts val="2000"/>
              <a:buChar char="○"/>
              <a:defRPr>
                <a:solidFill>
                  <a:srgbClr val="000000"/>
                </a:solidFill>
              </a:defRPr>
            </a:lvl2pPr>
            <a:lvl3pPr marL="1371600" lvl="2" indent="-342900">
              <a:spcBef>
                <a:spcPts val="1600"/>
              </a:spcBef>
              <a:spcAft>
                <a:spcPts val="0"/>
              </a:spcAft>
              <a:buClr>
                <a:srgbClr val="000000"/>
              </a:buClr>
              <a:buSzPts val="18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17965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None/>
              <a:defRPr/>
            </a:lvl1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222524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81000" algn="ctr">
              <a:spcBef>
                <a:spcPts val="0"/>
              </a:spcBef>
              <a:spcAft>
                <a:spcPts val="0"/>
              </a:spcAft>
              <a:buSzPts val="2400"/>
              <a:buChar char="●"/>
              <a:defRPr/>
            </a:lvl1pPr>
            <a:lvl2pPr marL="914400" lvl="1" indent="-355600" algn="ctr">
              <a:spcBef>
                <a:spcPts val="1600"/>
              </a:spcBef>
              <a:spcAft>
                <a:spcPts val="0"/>
              </a:spcAft>
              <a:buSzPts val="2000"/>
              <a:buChar char="○"/>
              <a:defRPr/>
            </a:lvl2pPr>
            <a:lvl3pPr marL="1371600" lvl="2" indent="-342900" algn="ctr">
              <a:spcBef>
                <a:spcPts val="1600"/>
              </a:spcBef>
              <a:spcAft>
                <a:spcPts val="0"/>
              </a:spcAft>
              <a:buSzPts val="18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994154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logo middle">
    <p:spTree>
      <p:nvGrpSpPr>
        <p:cNvPr id="1" name=""/>
        <p:cNvGrpSpPr/>
        <p:nvPr/>
      </p:nvGrpSpPr>
      <p:grpSpPr>
        <a:xfrm>
          <a:off x="0" y="0"/>
          <a:ext cx="0" cy="0"/>
          <a:chOff x="0" y="0"/>
          <a:chExt cx="0" cy="0"/>
        </a:xfrm>
      </p:grpSpPr>
      <p:pic>
        <p:nvPicPr>
          <p:cNvPr id="10" name="Picture 9" descr="header.jp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flipH="1">
            <a:off x="0" y="3793009"/>
            <a:ext cx="9144000" cy="1350491"/>
          </a:xfrm>
          <a:prstGeom prst="rect">
            <a:avLst/>
          </a:prstGeom>
        </p:spPr>
      </p:pic>
      <p:pic>
        <p:nvPicPr>
          <p:cNvPr id="11" name="Picture 10" descr="header.jp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3092676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638AE9F-CAA5-8E4C-B45F-ECC862916A61}"/>
              </a:ext>
            </a:extLst>
          </p:cNvPr>
          <p:cNvSpPr>
            <a:spLocks noGrp="1"/>
          </p:cNvSpPr>
          <p:nvPr>
            <p:ph type="title"/>
          </p:nvPr>
        </p:nvSpPr>
        <p:spPr>
          <a:xfrm>
            <a:off x="344621" y="188732"/>
            <a:ext cx="8564758" cy="536936"/>
          </a:xfrm>
          <a:prstGeom prst="rect">
            <a:avLst/>
          </a:prstGeom>
        </p:spPr>
        <p:txBody>
          <a:bodyPr vert="horz" anchor="ctr"/>
          <a:lstStyle>
            <a:lvl1pPr algn="l">
              <a:defRPr sz="2400" b="1" i="0">
                <a:solidFill>
                  <a:schemeClr val="tx1"/>
                </a:solidFill>
                <a:latin typeface="+mj-lt"/>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FE52D6F9-7623-4047-86FA-84077042F186}"/>
              </a:ext>
            </a:extLst>
          </p:cNvPr>
          <p:cNvSpPr>
            <a:spLocks noGrp="1"/>
          </p:cNvSpPr>
          <p:nvPr>
            <p:ph type="body" sz="quarter" idx="12"/>
          </p:nvPr>
        </p:nvSpPr>
        <p:spPr>
          <a:xfrm>
            <a:off x="499137" y="818008"/>
            <a:ext cx="8386957" cy="3701526"/>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732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25DC-0A97-422B-D9FF-0ED168F8D0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343F8-9A30-BFC8-FC37-AE08D2EC3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3B496-3A1C-3EFC-71B9-503FFDF41B2D}"/>
              </a:ext>
            </a:extLst>
          </p:cNvPr>
          <p:cNvSpPr>
            <a:spLocks noGrp="1"/>
          </p:cNvSpPr>
          <p:nvPr>
            <p:ph type="dt" sz="half" idx="10"/>
          </p:nvPr>
        </p:nvSpPr>
        <p:spPr/>
        <p:txBody>
          <a:bodyPr/>
          <a:lstStyle/>
          <a:p>
            <a:fld id="{6786A13F-26AB-4127-9138-95F4837AC96A}" type="datetimeFigureOut">
              <a:rPr lang="en-US" smtClean="0"/>
              <a:t>1/10/2025</a:t>
            </a:fld>
            <a:endParaRPr lang="en-US"/>
          </a:p>
        </p:txBody>
      </p:sp>
      <p:sp>
        <p:nvSpPr>
          <p:cNvPr id="5" name="Footer Placeholder 4">
            <a:extLst>
              <a:ext uri="{FF2B5EF4-FFF2-40B4-BE49-F238E27FC236}">
                <a16:creationId xmlns:a16="http://schemas.microsoft.com/office/drawing/2014/main" id="{EFC50F63-BE40-85E7-2AB0-0915988DB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C6564-64C0-D607-6672-BB1E0E7F25E3}"/>
              </a:ext>
            </a:extLst>
          </p:cNvPr>
          <p:cNvSpPr>
            <a:spLocks noGrp="1"/>
          </p:cNvSpPr>
          <p:nvPr>
            <p:ph type="sldNum" sz="quarter" idx="12"/>
          </p:nvPr>
        </p:nvSpPr>
        <p:spPr/>
        <p:txBody>
          <a:bodyPr/>
          <a:lstStyle/>
          <a:p>
            <a:fld id="{70E75FAB-2B87-41B6-AF6C-F9EA779E1455}" type="slidenum">
              <a:rPr lang="en-US" smtClean="0"/>
              <a:t>‹#›</a:t>
            </a:fld>
            <a:endParaRPr lang="en-US"/>
          </a:p>
        </p:txBody>
      </p:sp>
    </p:spTree>
    <p:extLst>
      <p:ext uri="{BB962C8B-B14F-4D97-AF65-F5344CB8AC3E}">
        <p14:creationId xmlns:p14="http://schemas.microsoft.com/office/powerpoint/2010/main" val="446148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F91126-1492-5A46-A0B3-3B3EEFA59425}"/>
              </a:ext>
            </a:extLst>
          </p:cNvPr>
          <p:cNvSpPr/>
          <p:nvPr userDrawn="1"/>
        </p:nvSpPr>
        <p:spPr bwMode="auto">
          <a:xfrm>
            <a:off x="1821923" y="0"/>
            <a:ext cx="1196282" cy="5143500"/>
          </a:xfrm>
          <a:prstGeom prst="rect">
            <a:avLst/>
          </a:prstGeom>
          <a:solidFill>
            <a:schemeClr val="bg1"/>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mn-lt"/>
              <a:cs typeface="Arial" panose="020B0604020202020204" pitchFamily="34" charset="0"/>
            </a:endParaRPr>
          </a:p>
        </p:txBody>
      </p:sp>
      <p:sp>
        <p:nvSpPr>
          <p:cNvPr id="9" name="Text Placeholder 2">
            <a:extLst>
              <a:ext uri="{FF2B5EF4-FFF2-40B4-BE49-F238E27FC236}">
                <a16:creationId xmlns:a16="http://schemas.microsoft.com/office/drawing/2014/main" id="{69246477-4422-A14C-A13E-1F28D5CC348C}"/>
              </a:ext>
            </a:extLst>
          </p:cNvPr>
          <p:cNvSpPr>
            <a:spLocks noGrp="1"/>
          </p:cNvSpPr>
          <p:nvPr>
            <p:ph type="body" sz="quarter" idx="12"/>
          </p:nvPr>
        </p:nvSpPr>
        <p:spPr>
          <a:xfrm>
            <a:off x="2319338" y="582614"/>
            <a:ext cx="6532562" cy="3676650"/>
          </a:xfrm>
          <a:prstGeom prst="rect">
            <a:avLst/>
          </a:prstGeom>
        </p:spPr>
        <p:txBody>
          <a:bodyPr anchor="ctr">
            <a:normAutofit/>
          </a:bodyPr>
          <a:lstStyle>
            <a:lvl1pPr marL="0" indent="0">
              <a:spcBef>
                <a:spcPts val="0"/>
              </a:spcBef>
              <a:spcAft>
                <a:spcPts val="1200"/>
              </a:spcAft>
              <a:buNone/>
              <a:defRPr sz="1800"/>
            </a:lvl1pPr>
            <a:lvl2pPr marL="742950" indent="-285750">
              <a:spcBef>
                <a:spcPts val="0"/>
              </a:spcBef>
              <a:spcAft>
                <a:spcPts val="1200"/>
              </a:spcAft>
              <a:buClr>
                <a:schemeClr val="tx1">
                  <a:lumMod val="60000"/>
                  <a:lumOff val="40000"/>
                </a:schemeClr>
              </a:buClr>
              <a:buFont typeface="Arial" panose="020B0604020202020204" pitchFamily="34" charset="0"/>
              <a:buChar char="•"/>
              <a:defRPr sz="1600"/>
            </a:lvl2pPr>
            <a:lvl3pPr>
              <a:spcBef>
                <a:spcPts val="0"/>
              </a:spcBef>
              <a:spcAft>
                <a:spcPts val="1200"/>
              </a:spcAft>
              <a:buClr>
                <a:schemeClr val="tx1">
                  <a:lumMod val="60000"/>
                  <a:lumOff val="40000"/>
                </a:schemeClr>
              </a:buClr>
              <a:defRPr sz="1400"/>
            </a:lvl3pPr>
            <a:lvl4pPr marL="1600200" indent="-228600">
              <a:spcBef>
                <a:spcPts val="0"/>
              </a:spcBef>
              <a:spcAft>
                <a:spcPts val="1200"/>
              </a:spcAft>
              <a:buClr>
                <a:schemeClr val="tx1">
                  <a:lumMod val="60000"/>
                  <a:lumOff val="40000"/>
                </a:schemeClr>
              </a:buClr>
              <a:buFont typeface="Arial" panose="020B0604020202020204" pitchFamily="34" charset="0"/>
              <a:buChar char="•"/>
              <a:defRPr sz="1400"/>
            </a:lvl4pPr>
            <a:lvl5pPr marL="2057400" indent="-228600">
              <a:spcBef>
                <a:spcPts val="0"/>
              </a:spcBef>
              <a:spcAft>
                <a:spcPts val="1200"/>
              </a:spcAft>
              <a:buClr>
                <a:schemeClr val="tx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708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434343"/>
          </a:solidFill>
        </p:spPr>
        <p:txBody>
          <a:bodyPr wrap="square" lIns="0" tIns="0" rIns="0" bIns="0" rtlCol="0"/>
          <a:lstStyle/>
          <a:p>
            <a:endParaRPr sz="1350"/>
          </a:p>
        </p:txBody>
      </p:sp>
      <p:sp>
        <p:nvSpPr>
          <p:cNvPr id="2" name="Holder 2"/>
          <p:cNvSpPr>
            <a:spLocks noGrp="1"/>
          </p:cNvSpPr>
          <p:nvPr>
            <p:ph type="ctrTitle"/>
          </p:nvPr>
        </p:nvSpPr>
        <p:spPr>
          <a:xfrm>
            <a:off x="804546" y="779431"/>
            <a:ext cx="7534909" cy="553998"/>
          </a:xfrm>
          <a:prstGeom prst="rect">
            <a:avLst/>
          </a:prstGeom>
        </p:spPr>
        <p:txBody>
          <a:bodyPr wrap="square" lIns="0" tIns="0" rIns="0" bIns="0">
            <a:spAutoFit/>
          </a:bodyPr>
          <a:lstStyle>
            <a:lvl1pPr>
              <a:defRPr sz="3600" b="1" i="0">
                <a:solidFill>
                  <a:schemeClr val="bg1"/>
                </a:solidFill>
                <a:latin typeface="Trebuchet MS"/>
                <a:cs typeface="Trebuchet MS"/>
              </a:defRPr>
            </a:lvl1pPr>
          </a:lstStyle>
          <a:p>
            <a:endParaRPr/>
          </a:p>
        </p:txBody>
      </p:sp>
      <p:sp>
        <p:nvSpPr>
          <p:cNvPr id="3" name="Holder 3"/>
          <p:cNvSpPr>
            <a:spLocks noGrp="1"/>
          </p:cNvSpPr>
          <p:nvPr>
            <p:ph type="subTitle" idx="4"/>
          </p:nvPr>
        </p:nvSpPr>
        <p:spPr>
          <a:xfrm>
            <a:off x="804546" y="2694146"/>
            <a:ext cx="7534909" cy="369332"/>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574156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434343"/>
          </a:solidFill>
        </p:spPr>
        <p:txBody>
          <a:bodyPr wrap="square" lIns="0" tIns="0" rIns="0" bIns="0" rtlCol="0"/>
          <a:lstStyle/>
          <a:p>
            <a:endParaRPr sz="1350"/>
          </a:p>
        </p:txBody>
      </p:sp>
      <p:sp>
        <p:nvSpPr>
          <p:cNvPr id="2" name="Holder 2"/>
          <p:cNvSpPr>
            <a:spLocks noGrp="1"/>
          </p:cNvSpPr>
          <p:nvPr>
            <p:ph type="title"/>
          </p:nvPr>
        </p:nvSpPr>
        <p:spPr>
          <a:xfrm>
            <a:off x="804546" y="334422"/>
            <a:ext cx="7534909" cy="1107996"/>
          </a:xfrm>
        </p:spPr>
        <p:txBody>
          <a:bodyPr lIns="0" tIns="0" rIns="0" bIns="0"/>
          <a:lstStyle>
            <a:lvl1pPr>
              <a:defRPr sz="72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794336" y="1457230"/>
            <a:ext cx="7555329" cy="276999"/>
          </a:xfrm>
        </p:spPr>
        <p:txBody>
          <a:bodyPr lIns="0" tIns="0" rIns="0" bIns="0"/>
          <a:lstStyle>
            <a:lvl1pPr>
              <a:defRPr sz="1800" b="0" i="0">
                <a:solidFill>
                  <a:schemeClr val="bg1"/>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790820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3048000" cy="5143500"/>
          </a:xfrm>
          <a:custGeom>
            <a:avLst/>
            <a:gdLst/>
            <a:ahLst/>
            <a:cxnLst/>
            <a:rect l="l" t="t" r="r" b="b"/>
            <a:pathLst>
              <a:path w="3048000" h="6858000">
                <a:moveTo>
                  <a:pt x="0" y="0"/>
                </a:moveTo>
                <a:lnTo>
                  <a:pt x="3047999" y="0"/>
                </a:lnTo>
                <a:lnTo>
                  <a:pt x="3047999" y="6857999"/>
                </a:lnTo>
                <a:lnTo>
                  <a:pt x="0" y="6857999"/>
                </a:lnTo>
                <a:lnTo>
                  <a:pt x="0" y="0"/>
                </a:lnTo>
                <a:close/>
              </a:path>
            </a:pathLst>
          </a:custGeom>
          <a:solidFill>
            <a:srgbClr val="343434"/>
          </a:solidFill>
        </p:spPr>
        <p:txBody>
          <a:bodyPr wrap="square" lIns="0" tIns="0" rIns="0" bIns="0" rtlCol="0"/>
          <a:lstStyle/>
          <a:p>
            <a:endParaRPr sz="1350"/>
          </a:p>
        </p:txBody>
      </p:sp>
      <p:sp>
        <p:nvSpPr>
          <p:cNvPr id="2" name="Holder 2"/>
          <p:cNvSpPr>
            <a:spLocks noGrp="1"/>
          </p:cNvSpPr>
          <p:nvPr>
            <p:ph type="title"/>
          </p:nvPr>
        </p:nvSpPr>
        <p:spPr>
          <a:xfrm>
            <a:off x="804546" y="334422"/>
            <a:ext cx="7534909" cy="1107996"/>
          </a:xfrm>
        </p:spPr>
        <p:txBody>
          <a:bodyPr lIns="0" tIns="0" rIns="0" bIns="0"/>
          <a:lstStyle>
            <a:lvl1pPr>
              <a:defRPr sz="7200"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457200" y="1183005"/>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7979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4546" y="334422"/>
            <a:ext cx="7534909" cy="1107996"/>
          </a:xfrm>
        </p:spPr>
        <p:txBody>
          <a:bodyPr lIns="0" tIns="0" rIns="0" bIns="0"/>
          <a:lstStyle>
            <a:lvl1pPr>
              <a:defRPr sz="7200"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666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18834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4C81-1C47-8C97-D274-84A3FDB694E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FA5CD86-0E7F-A8E1-4CFD-CEDEB50CAE6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FDC2AFE-61D2-7DBE-A4D0-6B47F4B25C9F}"/>
              </a:ext>
            </a:extLst>
          </p:cNvPr>
          <p:cNvSpPr>
            <a:spLocks noGrp="1"/>
          </p:cNvSpPr>
          <p:nvPr>
            <p:ph type="dt" sz="half" idx="10"/>
          </p:nvPr>
        </p:nvSpPr>
        <p:spPr/>
        <p:txBody>
          <a:bodyPr/>
          <a:lstStyle/>
          <a:p>
            <a:fld id="{8751E140-A567-495A-B3C9-A42280F233D7}" type="datetimeFigureOut">
              <a:rPr lang="en-US" smtClean="0"/>
              <a:t>1/10/2025</a:t>
            </a:fld>
            <a:endParaRPr lang="en-US"/>
          </a:p>
        </p:txBody>
      </p:sp>
      <p:sp>
        <p:nvSpPr>
          <p:cNvPr id="5" name="Footer Placeholder 4">
            <a:extLst>
              <a:ext uri="{FF2B5EF4-FFF2-40B4-BE49-F238E27FC236}">
                <a16:creationId xmlns:a16="http://schemas.microsoft.com/office/drawing/2014/main" id="{CDCC120A-5319-B357-B269-4E2FB8C8A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2B441-7585-50DB-C76B-722B841D4E32}"/>
              </a:ext>
            </a:extLst>
          </p:cNvPr>
          <p:cNvSpPr>
            <a:spLocks noGrp="1"/>
          </p:cNvSpPr>
          <p:nvPr>
            <p:ph type="sldNum" sz="quarter" idx="12"/>
          </p:nvPr>
        </p:nvSpPr>
        <p:spPr/>
        <p:txBody>
          <a:bodyPr/>
          <a:lstStyle/>
          <a:p>
            <a:fld id="{57838725-605C-481A-B6F2-EE7E6416AF84}" type="slidenum">
              <a:rPr lang="en-US" smtClean="0"/>
              <a:t>‹#›</a:t>
            </a:fld>
            <a:endParaRPr lang="en-US"/>
          </a:p>
        </p:txBody>
      </p:sp>
    </p:spTree>
    <p:extLst>
      <p:ext uri="{BB962C8B-B14F-4D97-AF65-F5344CB8AC3E}">
        <p14:creationId xmlns:p14="http://schemas.microsoft.com/office/powerpoint/2010/main" val="4910682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1AE62-FAE5-B80D-DD47-CA21FBC51F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1C00AA-54F7-165A-0F30-623D8FCBB6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2E271-5860-FA7F-38C9-12823387C561}"/>
              </a:ext>
            </a:extLst>
          </p:cNvPr>
          <p:cNvSpPr>
            <a:spLocks noGrp="1"/>
          </p:cNvSpPr>
          <p:nvPr>
            <p:ph type="dt" sz="half" idx="10"/>
          </p:nvPr>
        </p:nvSpPr>
        <p:spPr/>
        <p:txBody>
          <a:bodyPr/>
          <a:lstStyle/>
          <a:p>
            <a:fld id="{8751E140-A567-495A-B3C9-A42280F233D7}" type="datetimeFigureOut">
              <a:rPr lang="en-US" smtClean="0"/>
              <a:t>1/10/2025</a:t>
            </a:fld>
            <a:endParaRPr lang="en-US"/>
          </a:p>
        </p:txBody>
      </p:sp>
      <p:sp>
        <p:nvSpPr>
          <p:cNvPr id="5" name="Footer Placeholder 4">
            <a:extLst>
              <a:ext uri="{FF2B5EF4-FFF2-40B4-BE49-F238E27FC236}">
                <a16:creationId xmlns:a16="http://schemas.microsoft.com/office/drawing/2014/main" id="{78757C65-E407-5559-E5A7-9AAD5DB0B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EE1C5-D84B-106D-93E7-797091385EAB}"/>
              </a:ext>
            </a:extLst>
          </p:cNvPr>
          <p:cNvSpPr>
            <a:spLocks noGrp="1"/>
          </p:cNvSpPr>
          <p:nvPr>
            <p:ph type="sldNum" sz="quarter" idx="12"/>
          </p:nvPr>
        </p:nvSpPr>
        <p:spPr/>
        <p:txBody>
          <a:bodyPr/>
          <a:lstStyle/>
          <a:p>
            <a:fld id="{57838725-605C-481A-B6F2-EE7E6416AF84}" type="slidenum">
              <a:rPr lang="en-US" smtClean="0"/>
              <a:t>‹#›</a:t>
            </a:fld>
            <a:endParaRPr lang="en-US"/>
          </a:p>
        </p:txBody>
      </p:sp>
    </p:spTree>
    <p:extLst>
      <p:ext uri="{BB962C8B-B14F-4D97-AF65-F5344CB8AC3E}">
        <p14:creationId xmlns:p14="http://schemas.microsoft.com/office/powerpoint/2010/main" val="16911755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4E6E-0E36-9EDD-F8A8-A802FA36EF9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E792B09-F179-6643-DBB0-8AF65460B75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0ECC73-8B51-0EA3-4754-A83B8AF7A598}"/>
              </a:ext>
            </a:extLst>
          </p:cNvPr>
          <p:cNvSpPr>
            <a:spLocks noGrp="1"/>
          </p:cNvSpPr>
          <p:nvPr>
            <p:ph type="dt" sz="half" idx="10"/>
          </p:nvPr>
        </p:nvSpPr>
        <p:spPr/>
        <p:txBody>
          <a:bodyPr/>
          <a:lstStyle/>
          <a:p>
            <a:fld id="{8751E140-A567-495A-B3C9-A42280F233D7}" type="datetimeFigureOut">
              <a:rPr lang="en-US" smtClean="0"/>
              <a:t>1/10/2025</a:t>
            </a:fld>
            <a:endParaRPr lang="en-US"/>
          </a:p>
        </p:txBody>
      </p:sp>
      <p:sp>
        <p:nvSpPr>
          <p:cNvPr id="5" name="Footer Placeholder 4">
            <a:extLst>
              <a:ext uri="{FF2B5EF4-FFF2-40B4-BE49-F238E27FC236}">
                <a16:creationId xmlns:a16="http://schemas.microsoft.com/office/drawing/2014/main" id="{F258A001-8119-442E-9532-A19B013CF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5AB0E-4B86-7DBC-C667-E535009D5CC4}"/>
              </a:ext>
            </a:extLst>
          </p:cNvPr>
          <p:cNvSpPr>
            <a:spLocks noGrp="1"/>
          </p:cNvSpPr>
          <p:nvPr>
            <p:ph type="sldNum" sz="quarter" idx="12"/>
          </p:nvPr>
        </p:nvSpPr>
        <p:spPr/>
        <p:txBody>
          <a:bodyPr/>
          <a:lstStyle/>
          <a:p>
            <a:fld id="{57838725-605C-481A-B6F2-EE7E6416AF84}" type="slidenum">
              <a:rPr lang="en-US" smtClean="0"/>
              <a:t>‹#›</a:t>
            </a:fld>
            <a:endParaRPr lang="en-US"/>
          </a:p>
        </p:txBody>
      </p:sp>
    </p:spTree>
    <p:extLst>
      <p:ext uri="{BB962C8B-B14F-4D97-AF65-F5344CB8AC3E}">
        <p14:creationId xmlns:p14="http://schemas.microsoft.com/office/powerpoint/2010/main" val="4549350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15C17-2A0B-7B5D-BCCA-FE3D64A7D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1C8032-BBBA-F5F2-51E8-E8E024B1F4B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D55227-3E60-784D-0EE4-2E185DDEF1C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CCE615-C210-CE03-554F-BF5E1BBA36D5}"/>
              </a:ext>
            </a:extLst>
          </p:cNvPr>
          <p:cNvSpPr>
            <a:spLocks noGrp="1"/>
          </p:cNvSpPr>
          <p:nvPr>
            <p:ph type="dt" sz="half" idx="10"/>
          </p:nvPr>
        </p:nvSpPr>
        <p:spPr/>
        <p:txBody>
          <a:bodyPr/>
          <a:lstStyle/>
          <a:p>
            <a:fld id="{8751E140-A567-495A-B3C9-A42280F233D7}" type="datetimeFigureOut">
              <a:rPr lang="en-US" smtClean="0"/>
              <a:t>1/10/2025</a:t>
            </a:fld>
            <a:endParaRPr lang="en-US"/>
          </a:p>
        </p:txBody>
      </p:sp>
      <p:sp>
        <p:nvSpPr>
          <p:cNvPr id="6" name="Footer Placeholder 5">
            <a:extLst>
              <a:ext uri="{FF2B5EF4-FFF2-40B4-BE49-F238E27FC236}">
                <a16:creationId xmlns:a16="http://schemas.microsoft.com/office/drawing/2014/main" id="{6F2D9F29-0A63-64E3-86C4-BDAD36069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80F9E3-7A4E-B064-5D19-7C0C7481ECFA}"/>
              </a:ext>
            </a:extLst>
          </p:cNvPr>
          <p:cNvSpPr>
            <a:spLocks noGrp="1"/>
          </p:cNvSpPr>
          <p:nvPr>
            <p:ph type="sldNum" sz="quarter" idx="12"/>
          </p:nvPr>
        </p:nvSpPr>
        <p:spPr/>
        <p:txBody>
          <a:bodyPr/>
          <a:lstStyle/>
          <a:p>
            <a:fld id="{57838725-605C-481A-B6F2-EE7E6416AF84}" type="slidenum">
              <a:rPr lang="en-US" smtClean="0"/>
              <a:t>‹#›</a:t>
            </a:fld>
            <a:endParaRPr lang="en-US"/>
          </a:p>
        </p:txBody>
      </p:sp>
    </p:spTree>
    <p:extLst>
      <p:ext uri="{BB962C8B-B14F-4D97-AF65-F5344CB8AC3E}">
        <p14:creationId xmlns:p14="http://schemas.microsoft.com/office/powerpoint/2010/main" val="33634722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8B550-4562-E2A4-75D0-CC84123E180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072E40-0231-F372-377B-06D8B7FA7B8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A8C9EE4-0CBB-F959-7CF0-666E9859C64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D45744-48DE-FDE2-940A-6BE76B5A6C1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8EA90-D00F-0EFF-CFC9-FEFFFDC4B43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53690D-501D-B0BE-B84D-4EA120F58FD1}"/>
              </a:ext>
            </a:extLst>
          </p:cNvPr>
          <p:cNvSpPr>
            <a:spLocks noGrp="1"/>
          </p:cNvSpPr>
          <p:nvPr>
            <p:ph type="dt" sz="half" idx="10"/>
          </p:nvPr>
        </p:nvSpPr>
        <p:spPr/>
        <p:txBody>
          <a:bodyPr/>
          <a:lstStyle/>
          <a:p>
            <a:fld id="{8751E140-A567-495A-B3C9-A42280F233D7}" type="datetimeFigureOut">
              <a:rPr lang="en-US" smtClean="0"/>
              <a:t>1/10/2025</a:t>
            </a:fld>
            <a:endParaRPr lang="en-US"/>
          </a:p>
        </p:txBody>
      </p:sp>
      <p:sp>
        <p:nvSpPr>
          <p:cNvPr id="8" name="Footer Placeholder 7">
            <a:extLst>
              <a:ext uri="{FF2B5EF4-FFF2-40B4-BE49-F238E27FC236}">
                <a16:creationId xmlns:a16="http://schemas.microsoft.com/office/drawing/2014/main" id="{993598D4-42C3-54B6-6C46-CF48F9226C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3E3592-D2CE-EC97-72E1-CCDC80AB8695}"/>
              </a:ext>
            </a:extLst>
          </p:cNvPr>
          <p:cNvSpPr>
            <a:spLocks noGrp="1"/>
          </p:cNvSpPr>
          <p:nvPr>
            <p:ph type="sldNum" sz="quarter" idx="12"/>
          </p:nvPr>
        </p:nvSpPr>
        <p:spPr/>
        <p:txBody>
          <a:bodyPr/>
          <a:lstStyle/>
          <a:p>
            <a:fld id="{57838725-605C-481A-B6F2-EE7E6416AF84}" type="slidenum">
              <a:rPr lang="en-US" smtClean="0"/>
              <a:t>‹#›</a:t>
            </a:fld>
            <a:endParaRPr lang="en-US"/>
          </a:p>
        </p:txBody>
      </p:sp>
    </p:spTree>
    <p:extLst>
      <p:ext uri="{BB962C8B-B14F-4D97-AF65-F5344CB8AC3E}">
        <p14:creationId xmlns:p14="http://schemas.microsoft.com/office/powerpoint/2010/main" val="4046621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9.xml"/><Relationship Id="rId7" Type="http://schemas.openxmlformats.org/officeDocument/2006/relationships/image" Target="../media/image48.jpe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theme" Target="../theme/theme11.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theme" Target="../theme/theme12.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8"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theme" Target="../theme/theme13.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image" Target="../media/image85.jpg"/><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34" Type="http://schemas.openxmlformats.org/officeDocument/2006/relationships/theme" Target="../theme/theme1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slideLayout" Target="../slideLayouts/slideLayout207.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slideLayout" Target="../slideLayouts/slideLayout206.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8"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16.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96.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theme" Target="../theme/theme17.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3" Type="http://schemas.openxmlformats.org/officeDocument/2006/relationships/slideLayout" Target="../slideLayouts/slideLayout236.xml"/><Relationship Id="rId21" Type="http://schemas.openxmlformats.org/officeDocument/2006/relationships/image" Target="../media/image96.jpeg"/><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theme" Target="../theme/theme18.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3" Type="http://schemas.openxmlformats.org/officeDocument/2006/relationships/slideLayout" Target="../slideLayouts/slideLayout255.xml"/><Relationship Id="rId21" Type="http://schemas.openxmlformats.org/officeDocument/2006/relationships/theme" Target="../theme/theme19.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5.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5.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3.jpeg"/><Relationship Id="rId2" Type="http://schemas.openxmlformats.org/officeDocument/2006/relationships/slideLayout" Target="../slideLayouts/slideLayout34.xml"/><Relationship Id="rId16" Type="http://schemas.openxmlformats.org/officeDocument/2006/relationships/theme" Target="../theme/theme5.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image" Target="../media/image32.jpe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theme" Target="../theme/theme7.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10" Type="http://schemas.openxmlformats.org/officeDocument/2006/relationships/theme" Target="../theme/theme8.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9.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20F2C-7479-B84F-A466-511FBBDBB752}"/>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1"/>
            <a:ext cx="2895600" cy="5143500"/>
          </a:xfrm>
          <a:prstGeom prst="rect">
            <a:avLst/>
          </a:prstGeom>
        </p:spPr>
      </p:pic>
    </p:spTree>
    <p:extLst>
      <p:ext uri="{BB962C8B-B14F-4D97-AF65-F5344CB8AC3E}">
        <p14:creationId xmlns:p14="http://schemas.microsoft.com/office/powerpoint/2010/main" val="2556130822"/>
      </p:ext>
    </p:extLst>
  </p:cSld>
  <p:clrMap bg1="lt1" tx1="dk1" bg2="lt2" tx2="dk2" accent1="accent1" accent2="accent2" accent3="accent3" accent4="accent4" accent5="accent5" accent6="accent6" hlink="hlink" folHlink="folHlink"/>
  <p:sldLayoutIdLst>
    <p:sldLayoutId id="2147484142" r:id="rId1"/>
    <p:sldLayoutId id="2147484074" r:id="rId2"/>
    <p:sldLayoutId id="2147484080" r:id="rId3"/>
    <p:sldLayoutId id="2147484094" r:id="rId4"/>
    <p:sldLayoutId id="2147484106" r:id="rId5"/>
    <p:sldLayoutId id="2147484103" r:id="rId6"/>
    <p:sldLayoutId id="2147484108" r:id="rId7"/>
    <p:sldLayoutId id="2147484107" r:id="rId8"/>
    <p:sldLayoutId id="2147484089" r:id="rId9"/>
    <p:sldLayoutId id="214748407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9DF073-6417-4CD0-4217-4C54C62D618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EED46E-D88E-0A6F-14F1-8F9F6C254CB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603C9-676C-8224-79E9-075EB55E01F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751E140-A567-495A-B3C9-A42280F233D7}" type="datetimeFigureOut">
              <a:rPr lang="en-US" smtClean="0"/>
              <a:t>1/10/2025</a:t>
            </a:fld>
            <a:endParaRPr lang="en-US"/>
          </a:p>
        </p:txBody>
      </p:sp>
      <p:sp>
        <p:nvSpPr>
          <p:cNvPr id="5" name="Footer Placeholder 4">
            <a:extLst>
              <a:ext uri="{FF2B5EF4-FFF2-40B4-BE49-F238E27FC236}">
                <a16:creationId xmlns:a16="http://schemas.microsoft.com/office/drawing/2014/main" id="{1B718D16-B4B7-C470-1809-B07E53035F1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953C85-60E1-63BE-7360-55CD1C6E0D6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7838725-605C-481A-B6F2-EE7E6416AF84}" type="slidenum">
              <a:rPr lang="en-US" smtClean="0"/>
              <a:t>‹#›</a:t>
            </a:fld>
            <a:endParaRPr lang="en-US"/>
          </a:p>
        </p:txBody>
      </p:sp>
    </p:spTree>
    <p:extLst>
      <p:ext uri="{BB962C8B-B14F-4D97-AF65-F5344CB8AC3E}">
        <p14:creationId xmlns:p14="http://schemas.microsoft.com/office/powerpoint/2010/main" val="127780271"/>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066145"/>
      </p:ext>
    </p:extLst>
  </p:cSld>
  <p:clrMap bg1="lt1" tx1="dk1" bg2="lt2" tx2="dk2" accent1="accent1" accent2="accent2" accent3="accent3" accent4="accent4" accent5="accent5" accent6="accent6" hlink="hlink" folHlink="folHlink"/>
  <p:sldLayoutIdLst>
    <p:sldLayoutId id="2147484259" r:id="rId1"/>
    <p:sldLayoutId id="2147484261" r:id="rId2"/>
    <p:sldLayoutId id="2147484262" r:id="rId3"/>
    <p:sldLayoutId id="2147484263" r:id="rId4"/>
    <p:sldLayoutId id="2147484264"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691791"/>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86" r:id="rId16"/>
    <p:sldLayoutId id="2147484287" r:id="rId17"/>
    <p:sldLayoutId id="2147484288" r:id="rId18"/>
    <p:sldLayoutId id="2147484289" r:id="rId19"/>
    <p:sldLayoutId id="2147484290" r:id="rId20"/>
    <p:sldLayoutId id="2147484291" r:id="rId21"/>
    <p:sldLayoutId id="2147484292" r:id="rId22"/>
    <p:sldLayoutId id="2147484293" r:id="rId23"/>
    <p:sldLayoutId id="2147484294" r:id="rId24"/>
    <p:sldLayoutId id="2147484295" r:id="rId25"/>
    <p:sldLayoutId id="2147484296" r:id="rId26"/>
    <p:sldLayoutId id="2147484297" r:id="rId27"/>
    <p:sldLayoutId id="2147484298" r:id="rId28"/>
    <p:sldLayoutId id="2147484299" r:id="rId29"/>
    <p:sldLayoutId id="2147484300" r:id="rId30"/>
    <p:sldLayoutId id="2147484301" r:id="rId31"/>
    <p:sldLayoutId id="2147484302"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407268"/>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10" r:id="rId5"/>
    <p:sldLayoutId id="2147484311" r:id="rId6"/>
    <p:sldLayoutId id="2147484312" r:id="rId7"/>
    <p:sldLayoutId id="2147484313" r:id="rId8"/>
    <p:sldLayoutId id="2147484314" r:id="rId9"/>
    <p:sldLayoutId id="214748431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descr="header.jpg"/>
          <p:cNvPicPr>
            <a:picLocks noChangeAspect="1"/>
          </p:cNvPicPr>
          <p:nvPr/>
        </p:nvPicPr>
        <p:blipFill>
          <a:blip r:embed="rId23">
            <a:alphaModFix amt="58000"/>
            <a:extLst>
              <a:ext uri="{28A0092B-C50C-407E-A947-70E740481C1C}">
                <a14:useLocalDpi xmlns:a14="http://schemas.microsoft.com/office/drawing/2010/main" val="0"/>
              </a:ext>
            </a:extLst>
          </a:blip>
          <a:stretch>
            <a:fillRect/>
          </a:stretch>
        </p:blipFill>
        <p:spPr>
          <a:xfrm flipH="1">
            <a:off x="-1" y="97573"/>
            <a:ext cx="9144000" cy="840693"/>
          </a:xfrm>
          <a:prstGeom prst="rect">
            <a:avLst/>
          </a:prstGeom>
        </p:spPr>
      </p:pic>
    </p:spTree>
    <p:extLst>
      <p:ext uri="{BB962C8B-B14F-4D97-AF65-F5344CB8AC3E}">
        <p14:creationId xmlns:p14="http://schemas.microsoft.com/office/powerpoint/2010/main" val="1747341498"/>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 id="2147484329" r:id="rId13"/>
    <p:sldLayoutId id="2147484330" r:id="rId14"/>
    <p:sldLayoutId id="2147484331" r:id="rId15"/>
    <p:sldLayoutId id="2147484332" r:id="rId16"/>
    <p:sldLayoutId id="2147484333" r:id="rId17"/>
    <p:sldLayoutId id="2147484334" r:id="rId18"/>
    <p:sldLayoutId id="2147484335" r:id="rId19"/>
    <p:sldLayoutId id="2147484336" r:id="rId20"/>
    <p:sldLayoutId id="2147484337" r:id="rId2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357319"/>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6B98E-A3F5-F244-8A88-AEE137EAAED5}"/>
              </a:ext>
            </a:extLst>
          </p:cNvPr>
          <p:cNvPicPr>
            <a:picLocks noChangeAspect="1"/>
          </p:cNvPicPr>
          <p:nvPr userDrawn="1"/>
        </p:nvPicPr>
        <p:blipFill>
          <a:blip r:embed="rId14"/>
          <a:srcRect/>
          <a:stretch/>
        </p:blipFill>
        <p:spPr>
          <a:xfrm>
            <a:off x="-852" y="0"/>
            <a:ext cx="276225" cy="5143500"/>
          </a:xfrm>
          <a:prstGeom prst="rect">
            <a:avLst/>
          </a:prstGeom>
        </p:spPr>
      </p:pic>
    </p:spTree>
    <p:extLst>
      <p:ext uri="{BB962C8B-B14F-4D97-AF65-F5344CB8AC3E}">
        <p14:creationId xmlns:p14="http://schemas.microsoft.com/office/powerpoint/2010/main" val="2546232384"/>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D2F85"/>
              </a:buClr>
              <a:buSzPts val="2800"/>
              <a:buFont typeface="Open Sans"/>
              <a:buNone/>
              <a:defRPr sz="2800">
                <a:solidFill>
                  <a:srgbClr val="2D2F85"/>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2"/>
              </a:buClr>
              <a:buSzPts val="2400"/>
              <a:buFont typeface="Open Sans"/>
              <a:buChar char="●"/>
              <a:defRPr sz="2400">
                <a:solidFill>
                  <a:schemeClr val="dk2"/>
                </a:solidFill>
                <a:latin typeface="Open Sans"/>
                <a:ea typeface="Open Sans"/>
                <a:cs typeface="Open Sans"/>
                <a:sym typeface="Open Sans"/>
              </a:defRPr>
            </a:lvl1pPr>
            <a:lvl2pPr marL="914400" lvl="1" indent="-355600">
              <a:lnSpc>
                <a:spcPct val="115000"/>
              </a:lnSpc>
              <a:spcBef>
                <a:spcPts val="1600"/>
              </a:spcBef>
              <a:spcAft>
                <a:spcPts val="0"/>
              </a:spcAft>
              <a:buClr>
                <a:schemeClr val="dk2"/>
              </a:buClr>
              <a:buSzPts val="2000"/>
              <a:buFont typeface="Open Sans"/>
              <a:buChar char="○"/>
              <a:defRPr sz="2000">
                <a:solidFill>
                  <a:schemeClr val="dk2"/>
                </a:solidFill>
                <a:latin typeface="Open Sans"/>
                <a:ea typeface="Open Sans"/>
                <a:cs typeface="Open Sans"/>
                <a:sym typeface="Open Sans"/>
              </a:defRPr>
            </a:lvl2pPr>
            <a:lvl3pPr marL="1371600" lvl="2" indent="-342900">
              <a:lnSpc>
                <a:spcPct val="115000"/>
              </a:lnSpc>
              <a:spcBef>
                <a:spcPts val="160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60256932"/>
      </p:ext>
    </p:extLst>
  </p:cSld>
  <p:clrMap bg1="lt1" tx1="dk1" bg2="dk2" tx2="lt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2" r:id="rId13"/>
    <p:sldLayoutId id="214748445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6B98E-A3F5-F244-8A88-AEE137EAAED5}"/>
              </a:ext>
            </a:extLst>
          </p:cNvPr>
          <p:cNvPicPr>
            <a:picLocks noChangeAspect="1"/>
          </p:cNvPicPr>
          <p:nvPr userDrawn="1"/>
        </p:nvPicPr>
        <p:blipFill>
          <a:blip r:embed="rId21"/>
          <a:srcRect/>
          <a:stretch/>
        </p:blipFill>
        <p:spPr>
          <a:xfrm>
            <a:off x="-851" y="0"/>
            <a:ext cx="276225" cy="5143500"/>
          </a:xfrm>
          <a:prstGeom prst="rect">
            <a:avLst/>
          </a:prstGeom>
        </p:spPr>
      </p:pic>
    </p:spTree>
    <p:extLst>
      <p:ext uri="{BB962C8B-B14F-4D97-AF65-F5344CB8AC3E}">
        <p14:creationId xmlns:p14="http://schemas.microsoft.com/office/powerpoint/2010/main" val="911128268"/>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 id="2147484475" r:id="rId13"/>
    <p:sldLayoutId id="2147484476" r:id="rId14"/>
    <p:sldLayoutId id="2147484477" r:id="rId15"/>
    <p:sldLayoutId id="2147484478" r:id="rId16"/>
    <p:sldLayoutId id="2147484479" r:id="rId17"/>
    <p:sldLayoutId id="2147484480" r:id="rId18"/>
    <p:sldLayoutId id="214748448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65"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457165" rtl="0" eaLnBrk="1" latinLnBrk="0" hangingPunct="1">
        <a:spcBef>
          <a:spcPct val="20000"/>
        </a:spcBef>
        <a:buFont typeface="Arial"/>
        <a:buChar char="•"/>
        <a:defRPr sz="3200" kern="1200">
          <a:solidFill>
            <a:schemeClr val="tx1"/>
          </a:solidFill>
          <a:latin typeface="+mn-lt"/>
          <a:ea typeface="+mn-ea"/>
          <a:cs typeface="+mn-cs"/>
        </a:defRPr>
      </a:lvl1pPr>
      <a:lvl2pPr marL="742893" indent="-285728" algn="l" defTabSz="457165" rtl="0" eaLnBrk="1" latinLnBrk="0" hangingPunct="1">
        <a:spcBef>
          <a:spcPct val="20000"/>
        </a:spcBef>
        <a:buFont typeface="Arial"/>
        <a:buChar char="–"/>
        <a:defRPr sz="2800" kern="1200">
          <a:solidFill>
            <a:schemeClr val="tx1"/>
          </a:solidFill>
          <a:latin typeface="+mn-lt"/>
          <a:ea typeface="+mn-ea"/>
          <a:cs typeface="+mn-cs"/>
        </a:defRPr>
      </a:lvl2pPr>
      <a:lvl3pPr marL="1142912" indent="-228582" algn="l" defTabSz="457165" rtl="0" eaLnBrk="1" latinLnBrk="0" hangingPunct="1">
        <a:spcBef>
          <a:spcPct val="20000"/>
        </a:spcBef>
        <a:buFont typeface="Arial"/>
        <a:buChar char="•"/>
        <a:defRPr sz="2400" kern="1200">
          <a:solidFill>
            <a:schemeClr val="tx1"/>
          </a:solidFill>
          <a:latin typeface="+mn-lt"/>
          <a:ea typeface="+mn-ea"/>
          <a:cs typeface="+mn-cs"/>
        </a:defRPr>
      </a:lvl3pPr>
      <a:lvl4pPr marL="1600077" indent="-228582" algn="l" defTabSz="457165" rtl="0" eaLnBrk="1" latinLnBrk="0" hangingPunct="1">
        <a:spcBef>
          <a:spcPct val="20000"/>
        </a:spcBef>
        <a:buFont typeface="Arial"/>
        <a:buChar char="–"/>
        <a:defRPr sz="2000" kern="1200">
          <a:solidFill>
            <a:schemeClr val="tx1"/>
          </a:solidFill>
          <a:latin typeface="+mn-lt"/>
          <a:ea typeface="+mn-ea"/>
          <a:cs typeface="+mn-cs"/>
        </a:defRPr>
      </a:lvl4pPr>
      <a:lvl5pPr marL="2057242" indent="-228582" algn="l" defTabSz="457165" rtl="0" eaLnBrk="1" latinLnBrk="0" hangingPunct="1">
        <a:spcBef>
          <a:spcPct val="20000"/>
        </a:spcBef>
        <a:buFont typeface="Arial"/>
        <a:buChar char="»"/>
        <a:defRPr sz="2000" kern="1200">
          <a:solidFill>
            <a:schemeClr val="tx1"/>
          </a:solidFill>
          <a:latin typeface="+mn-lt"/>
          <a:ea typeface="+mn-ea"/>
          <a:cs typeface="+mn-cs"/>
        </a:defRPr>
      </a:lvl5pPr>
      <a:lvl6pPr marL="2514407" indent="-228582" algn="l" defTabSz="457165" rtl="0" eaLnBrk="1" latinLnBrk="0" hangingPunct="1">
        <a:spcBef>
          <a:spcPct val="20000"/>
        </a:spcBef>
        <a:buFont typeface="Arial"/>
        <a:buChar char="•"/>
        <a:defRPr sz="2000" kern="1200">
          <a:solidFill>
            <a:schemeClr val="tx1"/>
          </a:solidFill>
          <a:latin typeface="+mn-lt"/>
          <a:ea typeface="+mn-ea"/>
          <a:cs typeface="+mn-cs"/>
        </a:defRPr>
      </a:lvl6pPr>
      <a:lvl7pPr marL="2971572" indent="-228582" algn="l" defTabSz="457165" rtl="0" eaLnBrk="1" latinLnBrk="0" hangingPunct="1">
        <a:spcBef>
          <a:spcPct val="20000"/>
        </a:spcBef>
        <a:buFont typeface="Arial"/>
        <a:buChar char="•"/>
        <a:defRPr sz="2000" kern="1200">
          <a:solidFill>
            <a:schemeClr val="tx1"/>
          </a:solidFill>
          <a:latin typeface="+mn-lt"/>
          <a:ea typeface="+mn-ea"/>
          <a:cs typeface="+mn-cs"/>
        </a:defRPr>
      </a:lvl7pPr>
      <a:lvl8pPr marL="3428737" indent="-228582" algn="l" defTabSz="457165" rtl="0" eaLnBrk="1" latinLnBrk="0" hangingPunct="1">
        <a:spcBef>
          <a:spcPct val="20000"/>
        </a:spcBef>
        <a:buFont typeface="Arial"/>
        <a:buChar char="•"/>
        <a:defRPr sz="2000" kern="1200">
          <a:solidFill>
            <a:schemeClr val="tx1"/>
          </a:solidFill>
          <a:latin typeface="+mn-lt"/>
          <a:ea typeface="+mn-ea"/>
          <a:cs typeface="+mn-cs"/>
        </a:defRPr>
      </a:lvl8pPr>
      <a:lvl9pPr marL="3885902" indent="-228582" algn="l" defTabSz="45716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5" rtl="0" eaLnBrk="1" latinLnBrk="0" hangingPunct="1">
        <a:defRPr sz="1800" kern="1200">
          <a:solidFill>
            <a:schemeClr val="tx1"/>
          </a:solidFill>
          <a:latin typeface="+mn-lt"/>
          <a:ea typeface="+mn-ea"/>
          <a:cs typeface="+mn-cs"/>
        </a:defRPr>
      </a:lvl1pPr>
      <a:lvl2pPr marL="457165" algn="l" defTabSz="457165" rtl="0" eaLnBrk="1" latinLnBrk="0" hangingPunct="1">
        <a:defRPr sz="1800" kern="1200">
          <a:solidFill>
            <a:schemeClr val="tx1"/>
          </a:solidFill>
          <a:latin typeface="+mn-lt"/>
          <a:ea typeface="+mn-ea"/>
          <a:cs typeface="+mn-cs"/>
        </a:defRPr>
      </a:lvl2pPr>
      <a:lvl3pPr marL="914330" algn="l" defTabSz="457165" rtl="0" eaLnBrk="1" latinLnBrk="0" hangingPunct="1">
        <a:defRPr sz="1800" kern="1200">
          <a:solidFill>
            <a:schemeClr val="tx1"/>
          </a:solidFill>
          <a:latin typeface="+mn-lt"/>
          <a:ea typeface="+mn-ea"/>
          <a:cs typeface="+mn-cs"/>
        </a:defRPr>
      </a:lvl3pPr>
      <a:lvl4pPr marL="1371495" algn="l" defTabSz="457165" rtl="0" eaLnBrk="1" latinLnBrk="0" hangingPunct="1">
        <a:defRPr sz="1800" kern="1200">
          <a:solidFill>
            <a:schemeClr val="tx1"/>
          </a:solidFill>
          <a:latin typeface="+mn-lt"/>
          <a:ea typeface="+mn-ea"/>
          <a:cs typeface="+mn-cs"/>
        </a:defRPr>
      </a:lvl4pPr>
      <a:lvl5pPr marL="1828660" algn="l" defTabSz="457165" rtl="0" eaLnBrk="1" latinLnBrk="0" hangingPunct="1">
        <a:defRPr sz="1800" kern="1200">
          <a:solidFill>
            <a:schemeClr val="tx1"/>
          </a:solidFill>
          <a:latin typeface="+mn-lt"/>
          <a:ea typeface="+mn-ea"/>
          <a:cs typeface="+mn-cs"/>
        </a:defRPr>
      </a:lvl5pPr>
      <a:lvl6pPr marL="2285825" algn="l" defTabSz="457165" rtl="0" eaLnBrk="1" latinLnBrk="0" hangingPunct="1">
        <a:defRPr sz="1800" kern="1200">
          <a:solidFill>
            <a:schemeClr val="tx1"/>
          </a:solidFill>
          <a:latin typeface="+mn-lt"/>
          <a:ea typeface="+mn-ea"/>
          <a:cs typeface="+mn-cs"/>
        </a:defRPr>
      </a:lvl6pPr>
      <a:lvl7pPr marL="2742990" algn="l" defTabSz="457165" rtl="0" eaLnBrk="1" latinLnBrk="0" hangingPunct="1">
        <a:defRPr sz="1800" kern="1200">
          <a:solidFill>
            <a:schemeClr val="tx1"/>
          </a:solidFill>
          <a:latin typeface="+mn-lt"/>
          <a:ea typeface="+mn-ea"/>
          <a:cs typeface="+mn-cs"/>
        </a:defRPr>
      </a:lvl7pPr>
      <a:lvl8pPr marL="3200154" algn="l" defTabSz="457165" rtl="0" eaLnBrk="1" latinLnBrk="0" hangingPunct="1">
        <a:defRPr sz="1800" kern="1200">
          <a:solidFill>
            <a:schemeClr val="tx1"/>
          </a:solidFill>
          <a:latin typeface="+mn-lt"/>
          <a:ea typeface="+mn-ea"/>
          <a:cs typeface="+mn-cs"/>
        </a:defRPr>
      </a:lvl8pPr>
      <a:lvl9pPr marL="3657319" algn="l" defTabSz="457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1pPr>
            <a:lvl2pPr lvl="1"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2pPr>
            <a:lvl3pPr lvl="2"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3pPr>
            <a:lvl4pPr lvl="3"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4pPr>
            <a:lvl5pPr lvl="4"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5pPr>
            <a:lvl6pPr lvl="5"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6pPr>
            <a:lvl7pPr lvl="6"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7pPr>
            <a:lvl8pPr lvl="7"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8pPr>
            <a:lvl9pPr lvl="8"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1pPr>
            <a:lvl2pPr marL="914400" lvl="1"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2pPr>
            <a:lvl3pPr marL="1371600" lvl="2"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3pPr>
            <a:lvl4pPr marL="1828800" lvl="3"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4pPr>
            <a:lvl5pPr marL="2286000" lvl="4"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5pPr>
            <a:lvl6pPr marL="2743200" lvl="5"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6pPr>
            <a:lvl7pPr marL="3200400" lvl="6"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7pPr>
            <a:lvl8pPr marL="3657600" lvl="7"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8pPr>
            <a:lvl9pPr marL="4114800" lvl="8"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9pPr>
          </a:lstStyle>
          <a:p>
            <a:endParaRPr/>
          </a:p>
        </p:txBody>
      </p:sp>
    </p:spTree>
    <p:extLst>
      <p:ext uri="{BB962C8B-B14F-4D97-AF65-F5344CB8AC3E}">
        <p14:creationId xmlns:p14="http://schemas.microsoft.com/office/powerpoint/2010/main" val="619554592"/>
      </p:ext>
    </p:extLst>
  </p:cSld>
  <p:clrMap bg1="lt1" tx1="dk1" bg2="dk2" tx2="lt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 id="2147484496" r:id="rId14"/>
    <p:sldLayoutId id="2147484497" r:id="rId15"/>
    <p:sldLayoutId id="2147484498" r:id="rId16"/>
    <p:sldLayoutId id="2147484499" r:id="rId17"/>
    <p:sldLayoutId id="2147484500" r:id="rId18"/>
    <p:sldLayoutId id="2147484501" r:id="rId19"/>
    <p:sldLayoutId id="2147484502"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36458"/>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6B98E-A3F5-F244-8A88-AEE137EAAED5}"/>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852" y="0"/>
            <a:ext cx="276225" cy="5143500"/>
          </a:xfrm>
          <a:prstGeom prst="rect">
            <a:avLst/>
          </a:prstGeom>
        </p:spPr>
      </p:pic>
    </p:spTree>
    <p:extLst>
      <p:ext uri="{BB962C8B-B14F-4D97-AF65-F5344CB8AC3E}">
        <p14:creationId xmlns:p14="http://schemas.microsoft.com/office/powerpoint/2010/main" val="3081920833"/>
      </p:ext>
    </p:extLst>
  </p:cSld>
  <p:clrMap bg1="lt1" tx1="dk1" bg2="lt2" tx2="dk2" accent1="accent1" accent2="accent2" accent3="accent3" accent4="accent4" accent5="accent5" accent6="accent6" hlink="hlink" folHlink="folHlink"/>
  <p:sldLayoutIdLst>
    <p:sldLayoutId id="2147484112" r:id="rId1"/>
    <p:sldLayoutId id="2147484111" r:id="rId2"/>
    <p:sldLayoutId id="2147484113" r:id="rId3"/>
    <p:sldLayoutId id="2147484096" r:id="rId4"/>
    <p:sldLayoutId id="2147484051" r:id="rId5"/>
    <p:sldLayoutId id="2147484054" r:id="rId6"/>
    <p:sldLayoutId id="2147484140" r:id="rId7"/>
    <p:sldLayoutId id="2147484098" r:id="rId8"/>
    <p:sldLayoutId id="2147484057" r:id="rId9"/>
    <p:sldLayoutId id="2147484110" r:id="rId10"/>
    <p:sldLayoutId id="214748411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65774D-C8CB-1346-A15C-53DBCEA1B9A4}"/>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852" y="0"/>
            <a:ext cx="276225" cy="5143500"/>
          </a:xfrm>
          <a:prstGeom prst="rect">
            <a:avLst/>
          </a:prstGeom>
        </p:spPr>
      </p:pic>
    </p:spTree>
    <p:extLst>
      <p:ext uri="{BB962C8B-B14F-4D97-AF65-F5344CB8AC3E}">
        <p14:creationId xmlns:p14="http://schemas.microsoft.com/office/powerpoint/2010/main" val="86901875"/>
      </p:ext>
    </p:extLst>
  </p:cSld>
  <p:clrMap bg1="dk1" tx1="lt1" bg2="dk2" tx2="lt2" accent1="accent1" accent2="accent2" accent3="accent3" accent4="accent4" accent5="accent5" accent6="accent6" hlink="hlink" folHlink="folHlink"/>
  <p:sldLayoutIdLst>
    <p:sldLayoutId id="2147484125" r:id="rId1"/>
    <p:sldLayoutId id="2147484127" r:id="rId2"/>
    <p:sldLayoutId id="2147484126" r:id="rId3"/>
    <p:sldLayoutId id="2147484128" r:id="rId4"/>
    <p:sldLayoutId id="2147484130" r:id="rId5"/>
    <p:sldLayoutId id="2147484131" r:id="rId6"/>
    <p:sldLayoutId id="2147484141" r:id="rId7"/>
    <p:sldLayoutId id="2147484133" r:id="rId8"/>
    <p:sldLayoutId id="2147484134" r:id="rId9"/>
    <p:sldLayoutId id="2147484135" r:id="rId10"/>
    <p:sldLayoutId id="21474841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a:blip r:embed="rId1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28889"/>
      </p:ext>
    </p:extLst>
  </p:cSld>
  <p:clrMap bg1="lt1" tx1="dk1" bg2="lt2" tx2="dk2" accent1="accent1" accent2="accent2" accent3="accent3" accent4="accent4" accent5="accent5" accent6="accent6" hlink="hlink" folHlink="folHlink"/>
  <p:sldLayoutIdLst>
    <p:sldLayoutId id="2147483818" r:id="rId1"/>
    <p:sldLayoutId id="2147484138" r:id="rId2"/>
    <p:sldLayoutId id="2147484069" r:id="rId3"/>
    <p:sldLayoutId id="2147484070" r:id="rId4"/>
    <p:sldLayoutId id="2147484071" r:id="rId5"/>
    <p:sldLayoutId id="2147483986" r:id="rId6"/>
    <p:sldLayoutId id="2147483915" r:id="rId7"/>
    <p:sldLayoutId id="2147484117" r:id="rId8"/>
    <p:sldLayoutId id="2147484143" r:id="rId9"/>
    <p:sldLayoutId id="2147484144" r:id="rId10"/>
    <p:sldLayoutId id="2147484011" r:id="rId11"/>
    <p:sldLayoutId id="2147484118" r:id="rId12"/>
    <p:sldLayoutId id="2147484008" r:id="rId13"/>
    <p:sldLayoutId id="2147484137" r:id="rId14"/>
    <p:sldLayoutId id="214748402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6B98E-A3F5-F244-8A88-AEE137EAAED5}"/>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851" y="0"/>
            <a:ext cx="276225" cy="5143500"/>
          </a:xfrm>
          <a:prstGeom prst="rect">
            <a:avLst/>
          </a:prstGeom>
        </p:spPr>
      </p:pic>
    </p:spTree>
    <p:extLst>
      <p:ext uri="{BB962C8B-B14F-4D97-AF65-F5344CB8AC3E}">
        <p14:creationId xmlns:p14="http://schemas.microsoft.com/office/powerpoint/2010/main" val="1558119602"/>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descr="header.jpg"/>
          <p:cNvPicPr>
            <a:picLocks noChangeAspect="1"/>
          </p:cNvPicPr>
          <p:nvPr/>
        </p:nvPicPr>
        <p:blipFill>
          <a:blip r:embed="rId24" cstate="email">
            <a:alphaModFix amt="58000"/>
            <a:extLst>
              <a:ext uri="{28A0092B-C50C-407E-A947-70E740481C1C}">
                <a14:useLocalDpi xmlns:a14="http://schemas.microsoft.com/office/drawing/2010/main"/>
              </a:ext>
            </a:extLst>
          </a:blip>
          <a:stretch>
            <a:fillRect/>
          </a:stretch>
        </p:blipFill>
        <p:spPr>
          <a:xfrm flipH="1">
            <a:off x="-1" y="97573"/>
            <a:ext cx="9144000" cy="840693"/>
          </a:xfrm>
          <a:prstGeom prst="rect">
            <a:avLst/>
          </a:prstGeom>
        </p:spPr>
      </p:pic>
    </p:spTree>
    <p:extLst>
      <p:ext uri="{BB962C8B-B14F-4D97-AF65-F5344CB8AC3E}">
        <p14:creationId xmlns:p14="http://schemas.microsoft.com/office/powerpoint/2010/main" val="422378364"/>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 id="2147484185" r:id="rId16"/>
    <p:sldLayoutId id="2147484186" r:id="rId17"/>
    <p:sldLayoutId id="2147484187" r:id="rId18"/>
    <p:sldLayoutId id="2147484188" r:id="rId19"/>
    <p:sldLayoutId id="2147484189" r:id="rId20"/>
    <p:sldLayoutId id="2147484190" r:id="rId21"/>
    <p:sldLayoutId id="2147484191"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D2F85"/>
              </a:buClr>
              <a:buSzPts val="2800"/>
              <a:buFont typeface="Open Sans"/>
              <a:buNone/>
              <a:defRPr sz="2800">
                <a:solidFill>
                  <a:srgbClr val="2D2F85"/>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2"/>
              </a:buClr>
              <a:buSzPts val="2400"/>
              <a:buFont typeface="Open Sans"/>
              <a:buChar char="●"/>
              <a:defRPr sz="2400">
                <a:solidFill>
                  <a:schemeClr val="dk2"/>
                </a:solidFill>
                <a:latin typeface="Open Sans"/>
                <a:ea typeface="Open Sans"/>
                <a:cs typeface="Open Sans"/>
                <a:sym typeface="Open Sans"/>
              </a:defRPr>
            </a:lvl1pPr>
            <a:lvl2pPr marL="914400" lvl="1" indent="-355600">
              <a:lnSpc>
                <a:spcPct val="115000"/>
              </a:lnSpc>
              <a:spcBef>
                <a:spcPts val="1600"/>
              </a:spcBef>
              <a:spcAft>
                <a:spcPts val="0"/>
              </a:spcAft>
              <a:buClr>
                <a:schemeClr val="dk2"/>
              </a:buClr>
              <a:buSzPts val="2000"/>
              <a:buFont typeface="Open Sans"/>
              <a:buChar char="○"/>
              <a:defRPr sz="2000">
                <a:solidFill>
                  <a:schemeClr val="dk2"/>
                </a:solidFill>
                <a:latin typeface="Open Sans"/>
                <a:ea typeface="Open Sans"/>
                <a:cs typeface="Open Sans"/>
                <a:sym typeface="Open Sans"/>
              </a:defRPr>
            </a:lvl2pPr>
            <a:lvl3pPr marL="1371600" lvl="2" indent="-342900">
              <a:lnSpc>
                <a:spcPct val="115000"/>
              </a:lnSpc>
              <a:spcBef>
                <a:spcPts val="160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28255848"/>
      </p:ext>
    </p:extLst>
  </p:cSld>
  <p:clrMap bg1="lt1" tx1="dk1" bg2="dk2" tx2="lt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53" r:id="rId7"/>
    <p:sldLayoutId id="2147484254" r:id="rId8"/>
    <p:sldLayoutId id="214748443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04546" y="334422"/>
            <a:ext cx="7534909" cy="1477328"/>
          </a:xfrm>
          <a:prstGeom prst="rect">
            <a:avLst/>
          </a:prstGeom>
        </p:spPr>
        <p:txBody>
          <a:bodyPr wrap="square" lIns="0" tIns="0" rIns="0" bIns="0">
            <a:spAutoFit/>
          </a:bodyPr>
          <a:lstStyle>
            <a:lvl1pPr>
              <a:defRPr sz="96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794336" y="1457230"/>
            <a:ext cx="7555329" cy="369332"/>
          </a:xfrm>
          <a:prstGeom prst="rect">
            <a:avLst/>
          </a:prstGeom>
        </p:spPr>
        <p:txBody>
          <a:bodyPr wrap="square" lIns="0" tIns="0" rIns="0" bIns="0">
            <a:spAutoFit/>
          </a:bodyPr>
          <a:lstStyle>
            <a:lvl1pPr>
              <a:defRPr sz="2400" b="0" i="0">
                <a:solidFill>
                  <a:schemeClr val="bg1"/>
                </a:solidFill>
                <a:latin typeface="Cambria"/>
                <a:cs typeface="Cambria"/>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1/10/2025</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66162007"/>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xml"/><Relationship Id="rId1" Type="http://schemas.openxmlformats.org/officeDocument/2006/relationships/slideLayout" Target="../slideLayouts/slideLayout220.xml"/></Relationships>
</file>

<file path=ppt/slides/_rels/slide1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xml"/><Relationship Id="rId1" Type="http://schemas.openxmlformats.org/officeDocument/2006/relationships/slideLayout" Target="../slideLayouts/slideLayout220.xml"/></Relationships>
</file>

<file path=ppt/slides/_rels/slide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220.xml"/></Relationships>
</file>

<file path=ppt/slides/_rels/slide1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2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0.xml"/></Relationships>
</file>

<file path=ppt/slides/_rels/slide1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91.xml"/><Relationship Id="rId4" Type="http://schemas.openxmlformats.org/officeDocument/2006/relationships/image" Target="../media/image126.jpeg"/></Relationships>
</file>

<file path=ppt/slides/_rels/slide1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jpeg"/><Relationship Id="rId2" Type="http://schemas.openxmlformats.org/officeDocument/2006/relationships/image" Target="../media/image127.png"/><Relationship Id="rId1" Type="http://schemas.openxmlformats.org/officeDocument/2006/relationships/slideLayout" Target="../slideLayouts/slideLayout9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xml"/><Relationship Id="rId1" Type="http://schemas.openxmlformats.org/officeDocument/2006/relationships/slideLayout" Target="../slideLayouts/slideLayout222.xml"/></Relationships>
</file>

<file path=ppt/slides/_rels/slide2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xml"/><Relationship Id="rId1" Type="http://schemas.openxmlformats.org/officeDocument/2006/relationships/slideLayout" Target="../slideLayouts/slideLayout223.xml"/><Relationship Id="rId4" Type="http://schemas.openxmlformats.org/officeDocument/2006/relationships/hyperlink" Target="http://www.wired.com/story/fei-fei-li-arti%EF%AC%81cial-intelligence-humanit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xml"/><Relationship Id="rId1" Type="http://schemas.openxmlformats.org/officeDocument/2006/relationships/slideLayout" Target="../slideLayouts/slideLayout221.xml"/></Relationships>
</file>

<file path=ppt/slides/_rels/slide2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png"/><Relationship Id="rId1" Type="http://schemas.openxmlformats.org/officeDocument/2006/relationships/slideLayout" Target="../slideLayouts/slideLayout94.xml"/><Relationship Id="rId5" Type="http://schemas.openxmlformats.org/officeDocument/2006/relationships/image" Target="../media/image141.jpg"/><Relationship Id="rId4" Type="http://schemas.openxmlformats.org/officeDocument/2006/relationships/image" Target="../media/image1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xml"/><Relationship Id="rId1" Type="http://schemas.openxmlformats.org/officeDocument/2006/relationships/slideLayout" Target="../slideLayouts/slideLayout220.xml"/></Relationships>
</file>

<file path=ppt/slides/_rels/slide2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xml"/><Relationship Id="rId1" Type="http://schemas.openxmlformats.org/officeDocument/2006/relationships/slideLayout" Target="../slideLayouts/slideLayout232.xml"/></Relationships>
</file>

<file path=ppt/slides/_rels/slide3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8.xml"/><Relationship Id="rId1" Type="http://schemas.openxmlformats.org/officeDocument/2006/relationships/slideLayout" Target="../slideLayouts/slideLayout265.xml"/><Relationship Id="rId4" Type="http://schemas.openxmlformats.org/officeDocument/2006/relationships/image" Target="../media/image146.png"/></Relationships>
</file>

<file path=ppt/slides/_rels/slide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xml"/><Relationship Id="rId1" Type="http://schemas.openxmlformats.org/officeDocument/2006/relationships/slideLayout" Target="../slideLayouts/slideLayout269.xml"/></Relationships>
</file>

<file path=ppt/slides/_rels/slide3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269.xml"/></Relationships>
</file>

<file path=ppt/slides/_rels/slide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xml"/><Relationship Id="rId1" Type="http://schemas.openxmlformats.org/officeDocument/2006/relationships/slideLayout" Target="../slideLayouts/slideLayout269.xml"/></Relationships>
</file>

<file path=ppt/slides/_rels/slide3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26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6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1.png"/><Relationship Id="rId4"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4.xml"/></Relationships>
</file>

<file path=ppt/slides/_rels/slide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5.xml"/><Relationship Id="rId1" Type="http://schemas.openxmlformats.org/officeDocument/2006/relationships/slideLayout" Target="../slideLayouts/slideLayout24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4.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jpg"/><Relationship Id="rId7" Type="http://schemas.openxmlformats.org/officeDocument/2006/relationships/image" Target="../media/image112.jpg"/><Relationship Id="rId2" Type="http://schemas.openxmlformats.org/officeDocument/2006/relationships/notesSlide" Target="../notesSlides/notesSlide3.xml"/><Relationship Id="rId1" Type="http://schemas.openxmlformats.org/officeDocument/2006/relationships/slideLayout" Target="../slideLayouts/slideLayout231.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5.xml"/></Relationships>
</file>

<file path=ppt/slides/_rels/slide4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07.xml"/></Relationships>
</file>

<file path=ppt/slides/_rels/slide4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7.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Radium_Girls" TargetMode="External"/><Relationship Id="rId2" Type="http://schemas.openxmlformats.org/officeDocument/2006/relationships/notesSlide" Target="../notesSlides/notesSlide4.xml"/><Relationship Id="rId1" Type="http://schemas.openxmlformats.org/officeDocument/2006/relationships/slideLayout" Target="../slideLayouts/slideLayout232.xml"/><Relationship Id="rId4" Type="http://schemas.openxmlformats.org/officeDocument/2006/relationships/image" Target="../media/image11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xml"/><Relationship Id="rId1" Type="http://schemas.openxmlformats.org/officeDocument/2006/relationships/slideLayout" Target="../slideLayouts/slideLayout220.xml"/></Relationships>
</file>

<file path=ppt/slides/_rels/slide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2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00845" y="2359564"/>
            <a:ext cx="7116797"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Tahoma" charset="0"/>
                <a:ea typeface="Tahoma" charset="0"/>
                <a:cs typeface="Tahoma" charset="0"/>
              </a:rPr>
              <a:t>ODR and the Rise of the Fourth Party</a:t>
            </a:r>
          </a:p>
        </p:txBody>
      </p:sp>
      <p:sp>
        <p:nvSpPr>
          <p:cNvPr id="6" name="TextBox 5">
            <a:extLst>
              <a:ext uri="{FF2B5EF4-FFF2-40B4-BE49-F238E27FC236}">
                <a16:creationId xmlns:a16="http://schemas.microsoft.com/office/drawing/2014/main" id="{7CBC9943-D3CA-4EC6-BA83-069E410F448D}"/>
              </a:ext>
            </a:extLst>
          </p:cNvPr>
          <p:cNvSpPr txBox="1"/>
          <p:nvPr/>
        </p:nvSpPr>
        <p:spPr bwMode="auto">
          <a:xfrm>
            <a:off x="2021461" y="3180595"/>
            <a:ext cx="5475566" cy="1477328"/>
          </a:xfrm>
          <a:prstGeom prst="rect">
            <a:avLst/>
          </a:prstGeom>
          <a:noFill/>
          <a:ln w="12700" cap="sq" algn="ctr">
            <a:noFill/>
            <a:miter lim="800000"/>
            <a:headEnd/>
            <a:tailEnd/>
          </a:ln>
          <a:effectLst/>
        </p:spPr>
        <p:txBody>
          <a:bodyPr wrap="square">
            <a:spAutoFit/>
          </a:bodyPr>
          <a:lstStyle/>
          <a:p>
            <a:pPr algn="ctr" rtl="0">
              <a:spcBef>
                <a:spcPts val="0"/>
              </a:spcBef>
              <a:spcAft>
                <a:spcPts val="0"/>
              </a:spcAft>
            </a:pPr>
            <a:r>
              <a:rPr lang="en-US" b="1" i="0" u="none" strike="noStrike" dirty="0">
                <a:solidFill>
                  <a:schemeClr val="tx2">
                    <a:lumMod val="60000"/>
                    <a:lumOff val="40000"/>
                  </a:schemeClr>
                </a:solidFill>
                <a:effectLst/>
                <a:latin typeface="Daytona Pro Light" panose="020B0604020202020204" pitchFamily="34" charset="0"/>
              </a:rPr>
              <a:t>Colin Rule</a:t>
            </a:r>
          </a:p>
          <a:p>
            <a:pPr algn="ctr" rtl="0">
              <a:spcBef>
                <a:spcPts val="0"/>
              </a:spcBef>
              <a:spcAft>
                <a:spcPts val="0"/>
              </a:spcAft>
            </a:pPr>
            <a:r>
              <a:rPr lang="en-US" b="1" dirty="0">
                <a:solidFill>
                  <a:schemeClr val="tx2">
                    <a:lumMod val="60000"/>
                    <a:lumOff val="40000"/>
                  </a:schemeClr>
                </a:solidFill>
                <a:latin typeface="Daytona Pro Light" panose="020B0604020202020204" pitchFamily="34" charset="0"/>
              </a:rPr>
              <a:t>Pepperdine Straus</a:t>
            </a:r>
          </a:p>
          <a:p>
            <a:pPr algn="ctr" rtl="0">
              <a:spcBef>
                <a:spcPts val="0"/>
              </a:spcBef>
              <a:spcAft>
                <a:spcPts val="0"/>
              </a:spcAft>
            </a:pPr>
            <a:r>
              <a:rPr lang="en-US" b="1" dirty="0">
                <a:solidFill>
                  <a:schemeClr val="tx2">
                    <a:lumMod val="60000"/>
                    <a:lumOff val="40000"/>
                  </a:schemeClr>
                </a:solidFill>
                <a:effectLst/>
                <a:latin typeface="Daytona Pro Light" panose="020B0604020202020204" pitchFamily="34" charset="0"/>
              </a:rPr>
              <a:t>January 10, 2025</a:t>
            </a:r>
            <a:endParaRPr lang="en-US" b="0" dirty="0">
              <a:solidFill>
                <a:schemeClr val="tx2">
                  <a:lumMod val="60000"/>
                  <a:lumOff val="40000"/>
                </a:schemeClr>
              </a:solidFill>
              <a:effectLst/>
              <a:latin typeface="Daytona Pro Light" panose="020B0604020202020204" pitchFamily="34" charset="0"/>
            </a:endParaRPr>
          </a:p>
          <a:p>
            <a:pPr algn="ctr"/>
            <a:br>
              <a:rPr lang="en-US" dirty="0">
                <a:solidFill>
                  <a:schemeClr val="tx2">
                    <a:lumMod val="60000"/>
                    <a:lumOff val="40000"/>
                  </a:schemeClr>
                </a:solidFill>
                <a:latin typeface="Daytona Pro Light" panose="020B0604020202020204" pitchFamily="34" charset="0"/>
              </a:rPr>
            </a:br>
            <a:endParaRPr lang="en-US" dirty="0">
              <a:solidFill>
                <a:schemeClr val="tx2">
                  <a:lumMod val="60000"/>
                  <a:lumOff val="40000"/>
                </a:schemeClr>
              </a:solidFill>
              <a:latin typeface="Daytona Pro Light" panose="020B0604020202020204" pitchFamily="34" charset="0"/>
            </a:endParaRPr>
          </a:p>
        </p:txBody>
      </p:sp>
      <p:pic>
        <p:nvPicPr>
          <p:cNvPr id="2" name="Picture 4">
            <a:extLst>
              <a:ext uri="{FF2B5EF4-FFF2-40B4-BE49-F238E27FC236}">
                <a16:creationId xmlns:a16="http://schemas.microsoft.com/office/drawing/2014/main" id="{0338AEC6-2066-CAD5-0375-5723DF0E6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614" y="1099016"/>
            <a:ext cx="3584594" cy="70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C6D52B51-8F8F-5219-5BE6-63B6EECFA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257" y="887969"/>
            <a:ext cx="1163357" cy="109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6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4098" name="Picture 2" descr="Image result for wall-e humans"/>
          <p:cNvPicPr>
            <a:picLocks noChangeAspect="1" noChangeArrowheads="1"/>
          </p:cNvPicPr>
          <p:nvPr/>
        </p:nvPicPr>
        <p:blipFill rotWithShape="1">
          <a:blip r:embed="rId3">
            <a:extLst>
              <a:ext uri="{28A0092B-C50C-407E-A947-70E740481C1C}">
                <a14:useLocalDpi xmlns:a14="http://schemas.microsoft.com/office/drawing/2010/main" val="0"/>
              </a:ext>
            </a:extLst>
          </a:blip>
          <a:srcRect l="12372" r="21180"/>
          <a:stretch/>
        </p:blipFill>
        <p:spPr bwMode="auto">
          <a:xfrm>
            <a:off x="517357" y="0"/>
            <a:ext cx="816171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448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6146" name="Picture 2" descr="Image result for self-driving c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745957"/>
            <a:ext cx="8840243" cy="369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483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050" name="Picture 2" descr="Image result for robot judge futur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103" y="536945"/>
            <a:ext cx="7342133" cy="411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056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4" name="Picture 3"/>
          <p:cNvPicPr>
            <a:picLocks noChangeAspect="1"/>
          </p:cNvPicPr>
          <p:nvPr/>
        </p:nvPicPr>
        <p:blipFill rotWithShape="1">
          <a:blip r:embed="rId3"/>
          <a:srcRect l="19437" t="14699" r="26085" b="9678"/>
          <a:stretch/>
        </p:blipFill>
        <p:spPr>
          <a:xfrm>
            <a:off x="1680455" y="0"/>
            <a:ext cx="5538493" cy="5125453"/>
          </a:xfrm>
          <a:prstGeom prst="rect">
            <a:avLst/>
          </a:prstGeom>
        </p:spPr>
      </p:pic>
    </p:spTree>
    <p:extLst>
      <p:ext uri="{BB962C8B-B14F-4D97-AF65-F5344CB8AC3E}">
        <p14:creationId xmlns:p14="http://schemas.microsoft.com/office/powerpoint/2010/main" val="2845952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3"/>
          <p:cNvSpPr txBox="1">
            <a:spLocks noGrp="1"/>
          </p:cNvSpPr>
          <p:nvPr>
            <p:ph type="ctrTitle"/>
          </p:nvPr>
        </p:nvSpPr>
        <p:spPr>
          <a:xfrm>
            <a:off x="311708" y="363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How does AI work?</a:t>
            </a:r>
            <a:endParaRPr/>
          </a:p>
        </p:txBody>
      </p:sp>
      <p:sp>
        <p:nvSpPr>
          <p:cNvPr id="254" name="Google Shape;254;p43"/>
          <p:cNvSpPr txBox="1">
            <a:spLocks noGrp="1"/>
          </p:cNvSpPr>
          <p:nvPr>
            <p:ph type="subTitle" idx="1"/>
          </p:nvPr>
        </p:nvSpPr>
        <p:spPr>
          <a:xfrm>
            <a:off x="311700" y="2376925"/>
            <a:ext cx="8520600" cy="235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AI methods </a:t>
            </a:r>
            <a:r>
              <a:rPr lang="en">
                <a:highlight>
                  <a:srgbClr val="FFFF00"/>
                </a:highlight>
              </a:rPr>
              <a:t>‘learn’</a:t>
            </a:r>
            <a:r>
              <a:rPr lang="en"/>
              <a:t> by observation, essentially pattern recognition, and generate a decision-making tool that </a:t>
            </a:r>
            <a:r>
              <a:rPr lang="en">
                <a:highlight>
                  <a:srgbClr val="FFFF00"/>
                </a:highlight>
              </a:rPr>
              <a:t>predicts</a:t>
            </a:r>
            <a:r>
              <a:rPr lang="en"/>
              <a:t> an outcome based on input values</a:t>
            </a:r>
            <a:endParaRPr/>
          </a:p>
        </p:txBody>
      </p:sp>
    </p:spTree>
    <p:extLst>
      <p:ext uri="{BB962C8B-B14F-4D97-AF65-F5344CB8AC3E}">
        <p14:creationId xmlns:p14="http://schemas.microsoft.com/office/powerpoint/2010/main" val="1468923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3000" y="0"/>
            <a:ext cx="6858000" cy="5143500"/>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434343"/>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object 3"/>
          <p:cNvSpPr/>
          <p:nvPr/>
        </p:nvSpPr>
        <p:spPr>
          <a:xfrm>
            <a:off x="1698725" y="4454126"/>
            <a:ext cx="5750904" cy="121667"/>
          </a:xfrm>
          <a:prstGeom prst="rect">
            <a:avLst/>
          </a:prstGeom>
          <a:blipFill>
            <a:blip r:embed="rId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object 4"/>
          <p:cNvSpPr txBox="1"/>
          <p:nvPr/>
        </p:nvSpPr>
        <p:spPr>
          <a:xfrm>
            <a:off x="2190890" y="445050"/>
            <a:ext cx="1371600" cy="543418"/>
          </a:xfrm>
          <a:prstGeom prst="rect">
            <a:avLst/>
          </a:prstGeom>
          <a:solidFill>
            <a:srgbClr val="A4C1F4"/>
          </a:solidFill>
          <a:ln w="9524">
            <a:solidFill>
              <a:srgbClr val="303030"/>
            </a:solidFill>
          </a:ln>
        </p:spPr>
        <p:txBody>
          <a:bodyPr vert="horz" wrap="square" lIns="0" tIns="4763" rIns="0" bIns="0" rtlCol="0">
            <a:spAutoFit/>
          </a:bodyPr>
          <a:lstStyle/>
          <a:p>
            <a:pPr marL="441008" marR="315278" lvl="0" indent="-120015" algn="l" defTabSz="685800" rtl="0" eaLnBrk="1" fontAlgn="auto" latinLnBrk="0" hangingPunct="1">
              <a:lnSpc>
                <a:spcPts val="2138"/>
              </a:lnSpc>
              <a:spcBef>
                <a:spcPts val="38"/>
              </a:spcBef>
              <a:spcAft>
                <a:spcPts val="0"/>
              </a:spcAft>
              <a:buClrTx/>
              <a:buSzTx/>
              <a:buFontTx/>
              <a:buNone/>
              <a:tabLst/>
              <a:defRPr/>
            </a:pPr>
            <a:r>
              <a:rPr kumimoji="0" sz="1800" b="0" i="0" u="none" strike="noStrike" kern="1200" cap="none" spc="-56" normalizeH="0" baseline="0" noProof="0" dirty="0">
                <a:ln>
                  <a:noFill/>
                </a:ln>
                <a:solidFill>
                  <a:prstClr val="black"/>
                </a:solidFill>
                <a:effectLst/>
                <a:uLnTx/>
                <a:uFillTx/>
                <a:latin typeface="Arial"/>
                <a:ea typeface="+mn-ea"/>
                <a:cs typeface="Arial"/>
                <a:sym typeface="Arial"/>
              </a:rPr>
              <a:t>Sample  </a:t>
            </a:r>
            <a:r>
              <a:rPr kumimoji="0" sz="1800" b="0" i="0" u="none" strike="noStrike" kern="1200" cap="none" spc="11" normalizeH="0" baseline="0" noProof="0" dirty="0">
                <a:ln>
                  <a:noFill/>
                </a:ln>
                <a:solidFill>
                  <a:prstClr val="black"/>
                </a:solidFill>
                <a:effectLst/>
                <a:uLnTx/>
                <a:uFillTx/>
                <a:latin typeface="Arial"/>
                <a:ea typeface="+mn-ea"/>
                <a:cs typeface="Arial"/>
                <a:sym typeface="Arial"/>
              </a:rPr>
              <a:t>Data</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5" name="object 5"/>
          <p:cNvSpPr txBox="1"/>
          <p:nvPr/>
        </p:nvSpPr>
        <p:spPr>
          <a:xfrm>
            <a:off x="2190890" y="1268100"/>
            <a:ext cx="1371600" cy="543418"/>
          </a:xfrm>
          <a:prstGeom prst="rect">
            <a:avLst/>
          </a:prstGeom>
          <a:solidFill>
            <a:srgbClr val="A4C1F4"/>
          </a:solidFill>
          <a:ln w="9524">
            <a:solidFill>
              <a:srgbClr val="303030"/>
            </a:solidFill>
          </a:ln>
        </p:spPr>
        <p:txBody>
          <a:bodyPr vert="horz" wrap="square" lIns="0" tIns="4763" rIns="0" bIns="0" rtlCol="0">
            <a:spAutoFit/>
          </a:bodyPr>
          <a:lstStyle/>
          <a:p>
            <a:pPr marL="367188" marR="212884" lvl="0" indent="-148590" algn="l" defTabSz="685800" rtl="0" eaLnBrk="1" fontAlgn="auto" latinLnBrk="0" hangingPunct="1">
              <a:lnSpc>
                <a:spcPts val="2138"/>
              </a:lnSpc>
              <a:spcBef>
                <a:spcPts val="38"/>
              </a:spcBef>
              <a:spcAft>
                <a:spcPts val="0"/>
              </a:spcAft>
              <a:buClrTx/>
              <a:buSzTx/>
              <a:buFontTx/>
              <a:buNone/>
              <a:tabLst/>
              <a:defRPr/>
            </a:pPr>
            <a:r>
              <a:rPr kumimoji="0" sz="1800" b="0" i="0" u="none" strike="noStrike" kern="1200" cap="none" spc="-19" normalizeH="0" baseline="0" noProof="0" dirty="0">
                <a:ln>
                  <a:noFill/>
                </a:ln>
                <a:solidFill>
                  <a:prstClr val="black"/>
                </a:solidFill>
                <a:effectLst/>
                <a:uLnTx/>
                <a:uFillTx/>
                <a:latin typeface="Arial"/>
                <a:ea typeface="+mn-ea"/>
                <a:cs typeface="Arial"/>
                <a:sym typeface="Arial"/>
              </a:rPr>
              <a:t>Expected  </a:t>
            </a:r>
            <a:r>
              <a:rPr kumimoji="0" sz="1800" b="0" i="0" u="none" strike="noStrike" kern="1200" cap="none" spc="-15" normalizeH="0" baseline="0" noProof="0" dirty="0">
                <a:ln>
                  <a:noFill/>
                </a:ln>
                <a:solidFill>
                  <a:prstClr val="black"/>
                </a:solidFill>
                <a:effectLst/>
                <a:uLnTx/>
                <a:uFillTx/>
                <a:latin typeface="Arial"/>
                <a:ea typeface="+mn-ea"/>
                <a:cs typeface="Arial"/>
                <a:sym typeface="Arial"/>
              </a:rPr>
              <a:t>Result</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6" name="object 6"/>
          <p:cNvSpPr/>
          <p:nvPr/>
        </p:nvSpPr>
        <p:spPr>
          <a:xfrm>
            <a:off x="3886209" y="445049"/>
            <a:ext cx="1371600" cy="1371600"/>
          </a:xfrm>
          <a:custGeom>
            <a:avLst/>
            <a:gdLst/>
            <a:ahLst/>
            <a:cxnLst/>
            <a:rect l="l" t="t" r="r" b="b"/>
            <a:pathLst>
              <a:path w="1828800" h="1828800">
                <a:moveTo>
                  <a:pt x="1409638" y="1828799"/>
                </a:moveTo>
                <a:lnTo>
                  <a:pt x="419160" y="1828799"/>
                </a:lnTo>
                <a:lnTo>
                  <a:pt x="370278" y="1825979"/>
                </a:lnTo>
                <a:lnTo>
                  <a:pt x="323051" y="1817729"/>
                </a:lnTo>
                <a:lnTo>
                  <a:pt x="277795" y="1804363"/>
                </a:lnTo>
                <a:lnTo>
                  <a:pt x="234824" y="1786195"/>
                </a:lnTo>
                <a:lnTo>
                  <a:pt x="194453" y="1763541"/>
                </a:lnTo>
                <a:lnTo>
                  <a:pt x="156997" y="1736715"/>
                </a:lnTo>
                <a:lnTo>
                  <a:pt x="122769" y="1706030"/>
                </a:lnTo>
                <a:lnTo>
                  <a:pt x="92085" y="1671802"/>
                </a:lnTo>
                <a:lnTo>
                  <a:pt x="65258" y="1634346"/>
                </a:lnTo>
                <a:lnTo>
                  <a:pt x="42604" y="1593975"/>
                </a:lnTo>
                <a:lnTo>
                  <a:pt x="24436" y="1551004"/>
                </a:lnTo>
                <a:lnTo>
                  <a:pt x="11070" y="1505748"/>
                </a:lnTo>
                <a:lnTo>
                  <a:pt x="2820" y="1458522"/>
                </a:lnTo>
                <a:lnTo>
                  <a:pt x="0" y="1409638"/>
                </a:lnTo>
                <a:lnTo>
                  <a:pt x="0" y="419160"/>
                </a:lnTo>
                <a:lnTo>
                  <a:pt x="2820" y="370277"/>
                </a:lnTo>
                <a:lnTo>
                  <a:pt x="11070" y="323051"/>
                </a:lnTo>
                <a:lnTo>
                  <a:pt x="24436" y="277795"/>
                </a:lnTo>
                <a:lnTo>
                  <a:pt x="42604" y="234824"/>
                </a:lnTo>
                <a:lnTo>
                  <a:pt x="65258" y="194453"/>
                </a:lnTo>
                <a:lnTo>
                  <a:pt x="92085" y="156997"/>
                </a:lnTo>
                <a:lnTo>
                  <a:pt x="122769" y="122769"/>
                </a:lnTo>
                <a:lnTo>
                  <a:pt x="156997" y="92084"/>
                </a:lnTo>
                <a:lnTo>
                  <a:pt x="194453" y="65258"/>
                </a:lnTo>
                <a:lnTo>
                  <a:pt x="234824" y="42604"/>
                </a:lnTo>
                <a:lnTo>
                  <a:pt x="277795" y="24436"/>
                </a:lnTo>
                <a:lnTo>
                  <a:pt x="323051" y="11070"/>
                </a:lnTo>
                <a:lnTo>
                  <a:pt x="370278" y="2820"/>
                </a:lnTo>
                <a:lnTo>
                  <a:pt x="419160" y="0"/>
                </a:lnTo>
                <a:lnTo>
                  <a:pt x="1409638" y="0"/>
                </a:lnTo>
                <a:lnTo>
                  <a:pt x="1456935" y="2675"/>
                </a:lnTo>
                <a:lnTo>
                  <a:pt x="1503264" y="10588"/>
                </a:lnTo>
                <a:lnTo>
                  <a:pt x="1548214" y="23569"/>
                </a:lnTo>
                <a:lnTo>
                  <a:pt x="1591376" y="41447"/>
                </a:lnTo>
                <a:lnTo>
                  <a:pt x="1632340" y="64053"/>
                </a:lnTo>
                <a:lnTo>
                  <a:pt x="1670695" y="91217"/>
                </a:lnTo>
                <a:lnTo>
                  <a:pt x="1706030" y="122769"/>
                </a:lnTo>
                <a:lnTo>
                  <a:pt x="1737582" y="158104"/>
                </a:lnTo>
                <a:lnTo>
                  <a:pt x="1764746" y="196459"/>
                </a:lnTo>
                <a:lnTo>
                  <a:pt x="1787352" y="237423"/>
                </a:lnTo>
                <a:lnTo>
                  <a:pt x="1805230" y="280585"/>
                </a:lnTo>
                <a:lnTo>
                  <a:pt x="1818211" y="325535"/>
                </a:lnTo>
                <a:lnTo>
                  <a:pt x="1826124" y="371864"/>
                </a:lnTo>
                <a:lnTo>
                  <a:pt x="1828799" y="419160"/>
                </a:lnTo>
                <a:lnTo>
                  <a:pt x="1828799" y="1409638"/>
                </a:lnTo>
                <a:lnTo>
                  <a:pt x="1825979" y="1458522"/>
                </a:lnTo>
                <a:lnTo>
                  <a:pt x="1817729" y="1505748"/>
                </a:lnTo>
                <a:lnTo>
                  <a:pt x="1804363" y="1551004"/>
                </a:lnTo>
                <a:lnTo>
                  <a:pt x="1786195" y="1593975"/>
                </a:lnTo>
                <a:lnTo>
                  <a:pt x="1763541" y="1634346"/>
                </a:lnTo>
                <a:lnTo>
                  <a:pt x="1736714" y="1671802"/>
                </a:lnTo>
                <a:lnTo>
                  <a:pt x="1706030" y="1706030"/>
                </a:lnTo>
                <a:lnTo>
                  <a:pt x="1671802" y="1736715"/>
                </a:lnTo>
                <a:lnTo>
                  <a:pt x="1634346" y="1763541"/>
                </a:lnTo>
                <a:lnTo>
                  <a:pt x="1593975" y="1786195"/>
                </a:lnTo>
                <a:lnTo>
                  <a:pt x="1551004" y="1804363"/>
                </a:lnTo>
                <a:lnTo>
                  <a:pt x="1505748" y="1817729"/>
                </a:lnTo>
                <a:lnTo>
                  <a:pt x="1458521" y="1825979"/>
                </a:lnTo>
                <a:lnTo>
                  <a:pt x="1409638" y="1828799"/>
                </a:lnTo>
                <a:close/>
              </a:path>
            </a:pathLst>
          </a:custGeom>
          <a:solidFill>
            <a:srgbClr val="F6B26B"/>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object 7"/>
          <p:cNvSpPr/>
          <p:nvPr/>
        </p:nvSpPr>
        <p:spPr>
          <a:xfrm>
            <a:off x="3886209" y="445050"/>
            <a:ext cx="1371600" cy="1371600"/>
          </a:xfrm>
          <a:custGeom>
            <a:avLst/>
            <a:gdLst/>
            <a:ahLst/>
            <a:cxnLst/>
            <a:rect l="l" t="t" r="r" b="b"/>
            <a:pathLst>
              <a:path w="1828800" h="1828800">
                <a:moveTo>
                  <a:pt x="0" y="419160"/>
                </a:moveTo>
                <a:lnTo>
                  <a:pt x="2820" y="370277"/>
                </a:lnTo>
                <a:lnTo>
                  <a:pt x="11070" y="323051"/>
                </a:lnTo>
                <a:lnTo>
                  <a:pt x="24436" y="277795"/>
                </a:lnTo>
                <a:lnTo>
                  <a:pt x="42604" y="234824"/>
                </a:lnTo>
                <a:lnTo>
                  <a:pt x="65258" y="194453"/>
                </a:lnTo>
                <a:lnTo>
                  <a:pt x="92085" y="156997"/>
                </a:lnTo>
                <a:lnTo>
                  <a:pt x="122769" y="122769"/>
                </a:lnTo>
                <a:lnTo>
                  <a:pt x="156997" y="92084"/>
                </a:lnTo>
                <a:lnTo>
                  <a:pt x="194453" y="65258"/>
                </a:lnTo>
                <a:lnTo>
                  <a:pt x="234824" y="42604"/>
                </a:lnTo>
                <a:lnTo>
                  <a:pt x="277795" y="24436"/>
                </a:lnTo>
                <a:lnTo>
                  <a:pt x="323051" y="11070"/>
                </a:lnTo>
                <a:lnTo>
                  <a:pt x="370278" y="2820"/>
                </a:lnTo>
                <a:lnTo>
                  <a:pt x="419160" y="0"/>
                </a:lnTo>
                <a:lnTo>
                  <a:pt x="1409638" y="0"/>
                </a:lnTo>
                <a:lnTo>
                  <a:pt x="1456935" y="2675"/>
                </a:lnTo>
                <a:lnTo>
                  <a:pt x="1503264" y="10588"/>
                </a:lnTo>
                <a:lnTo>
                  <a:pt x="1548214" y="23569"/>
                </a:lnTo>
                <a:lnTo>
                  <a:pt x="1591376" y="41447"/>
                </a:lnTo>
                <a:lnTo>
                  <a:pt x="1632340" y="64053"/>
                </a:lnTo>
                <a:lnTo>
                  <a:pt x="1670695" y="91217"/>
                </a:lnTo>
                <a:lnTo>
                  <a:pt x="1706030" y="122769"/>
                </a:lnTo>
                <a:lnTo>
                  <a:pt x="1737582" y="158104"/>
                </a:lnTo>
                <a:lnTo>
                  <a:pt x="1764746" y="196459"/>
                </a:lnTo>
                <a:lnTo>
                  <a:pt x="1787352" y="237423"/>
                </a:lnTo>
                <a:lnTo>
                  <a:pt x="1805230" y="280585"/>
                </a:lnTo>
                <a:lnTo>
                  <a:pt x="1818211" y="325535"/>
                </a:lnTo>
                <a:lnTo>
                  <a:pt x="1826124" y="371864"/>
                </a:lnTo>
                <a:lnTo>
                  <a:pt x="1828799" y="419160"/>
                </a:lnTo>
                <a:lnTo>
                  <a:pt x="1828799" y="1409638"/>
                </a:lnTo>
                <a:lnTo>
                  <a:pt x="1825979" y="1458522"/>
                </a:lnTo>
                <a:lnTo>
                  <a:pt x="1817729" y="1505748"/>
                </a:lnTo>
                <a:lnTo>
                  <a:pt x="1804363" y="1551004"/>
                </a:lnTo>
                <a:lnTo>
                  <a:pt x="1786195" y="1593975"/>
                </a:lnTo>
                <a:lnTo>
                  <a:pt x="1763541" y="1634346"/>
                </a:lnTo>
                <a:lnTo>
                  <a:pt x="1736714" y="1671802"/>
                </a:lnTo>
                <a:lnTo>
                  <a:pt x="1706030" y="1706030"/>
                </a:lnTo>
                <a:lnTo>
                  <a:pt x="1671802" y="1736715"/>
                </a:lnTo>
                <a:lnTo>
                  <a:pt x="1634346" y="1763541"/>
                </a:lnTo>
                <a:lnTo>
                  <a:pt x="1593975" y="1786195"/>
                </a:lnTo>
                <a:lnTo>
                  <a:pt x="1551004" y="1804363"/>
                </a:lnTo>
                <a:lnTo>
                  <a:pt x="1505748" y="1817729"/>
                </a:lnTo>
                <a:lnTo>
                  <a:pt x="1458521" y="1825979"/>
                </a:lnTo>
                <a:lnTo>
                  <a:pt x="1409638" y="1828799"/>
                </a:lnTo>
                <a:lnTo>
                  <a:pt x="419160" y="1828799"/>
                </a:lnTo>
                <a:lnTo>
                  <a:pt x="370278" y="1825979"/>
                </a:lnTo>
                <a:lnTo>
                  <a:pt x="323051" y="1817729"/>
                </a:lnTo>
                <a:lnTo>
                  <a:pt x="277795" y="1804363"/>
                </a:lnTo>
                <a:lnTo>
                  <a:pt x="234824" y="1786195"/>
                </a:lnTo>
                <a:lnTo>
                  <a:pt x="194453" y="1763541"/>
                </a:lnTo>
                <a:lnTo>
                  <a:pt x="156997" y="1736715"/>
                </a:lnTo>
                <a:lnTo>
                  <a:pt x="122769" y="1706030"/>
                </a:lnTo>
                <a:lnTo>
                  <a:pt x="92085" y="1671802"/>
                </a:lnTo>
                <a:lnTo>
                  <a:pt x="65258" y="1634346"/>
                </a:lnTo>
                <a:lnTo>
                  <a:pt x="42604" y="1593975"/>
                </a:lnTo>
                <a:lnTo>
                  <a:pt x="24436" y="1551004"/>
                </a:lnTo>
                <a:lnTo>
                  <a:pt x="11070" y="1505748"/>
                </a:lnTo>
                <a:lnTo>
                  <a:pt x="2820" y="1458522"/>
                </a:lnTo>
                <a:lnTo>
                  <a:pt x="0" y="1409638"/>
                </a:lnTo>
                <a:lnTo>
                  <a:pt x="0" y="419160"/>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object 8"/>
          <p:cNvSpPr txBox="1"/>
          <p:nvPr/>
        </p:nvSpPr>
        <p:spPr>
          <a:xfrm>
            <a:off x="4051562" y="976450"/>
            <a:ext cx="1041083" cy="286617"/>
          </a:xfrm>
          <a:prstGeom prst="rect">
            <a:avLst/>
          </a:prstGeom>
        </p:spPr>
        <p:txBody>
          <a:bodyPr vert="horz" wrap="square" lIns="0" tIns="9525" rIns="0" bIns="0" rtlCol="0">
            <a:spAutoFit/>
          </a:bodyPr>
          <a:lstStyle/>
          <a:p>
            <a:pPr marL="9525" marR="0" lvl="0" indent="0" algn="l" defTabSz="685800" rtl="0" eaLnBrk="1" fontAlgn="auto" latinLnBrk="0" hangingPunct="1">
              <a:lnSpc>
                <a:spcPct val="100000"/>
              </a:lnSpc>
              <a:spcBef>
                <a:spcPts val="75"/>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Arial"/>
                <a:ea typeface="+mn-ea"/>
                <a:cs typeface="Arial"/>
                <a:sym typeface="Arial"/>
              </a:rPr>
              <a:t>Computer</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 name="object 9"/>
          <p:cNvSpPr/>
          <p:nvPr/>
        </p:nvSpPr>
        <p:spPr>
          <a:xfrm>
            <a:off x="5581528" y="856574"/>
            <a:ext cx="1371600" cy="548640"/>
          </a:xfrm>
          <a:custGeom>
            <a:avLst/>
            <a:gdLst/>
            <a:ahLst/>
            <a:cxnLst/>
            <a:rect l="l" t="t" r="r" b="b"/>
            <a:pathLst>
              <a:path w="1828800" h="731519">
                <a:moveTo>
                  <a:pt x="0" y="0"/>
                </a:moveTo>
                <a:lnTo>
                  <a:pt x="1828799" y="0"/>
                </a:lnTo>
                <a:lnTo>
                  <a:pt x="1828799" y="731399"/>
                </a:lnTo>
                <a:lnTo>
                  <a:pt x="0" y="731399"/>
                </a:lnTo>
                <a:lnTo>
                  <a:pt x="0" y="0"/>
                </a:lnTo>
                <a:close/>
              </a:path>
            </a:pathLst>
          </a:custGeom>
          <a:solidFill>
            <a:srgbClr val="B4A7D6"/>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object 10"/>
          <p:cNvSpPr txBox="1"/>
          <p:nvPr/>
        </p:nvSpPr>
        <p:spPr>
          <a:xfrm>
            <a:off x="5581528" y="856574"/>
            <a:ext cx="1371600" cy="407323"/>
          </a:xfrm>
          <a:prstGeom prst="rect">
            <a:avLst/>
          </a:prstGeom>
          <a:ln w="9524">
            <a:solidFill>
              <a:srgbClr val="303030"/>
            </a:solidFill>
          </a:ln>
        </p:spPr>
        <p:txBody>
          <a:bodyPr vert="horz" wrap="square" lIns="0" tIns="129064" rIns="0" bIns="0" rtlCol="0">
            <a:spAutoFit/>
          </a:bodyPr>
          <a:lstStyle/>
          <a:p>
            <a:pPr marL="105251" marR="0" lvl="0" indent="0" algn="l" defTabSz="685800" rtl="0" eaLnBrk="1" fontAlgn="auto" latinLnBrk="0" hangingPunct="1">
              <a:lnSpc>
                <a:spcPct val="100000"/>
              </a:lnSpc>
              <a:spcBef>
                <a:spcPts val="1016"/>
              </a:spcBef>
              <a:spcAft>
                <a:spcPts val="0"/>
              </a:spcAft>
              <a:buClrTx/>
              <a:buSzTx/>
              <a:buFontTx/>
              <a:buNone/>
              <a:tabLst/>
              <a:defRPr/>
            </a:pPr>
            <a:r>
              <a:rPr kumimoji="0" sz="1800" b="0" i="0" u="none" strike="noStrike" kern="1200" cap="none" spc="30" normalizeH="0" baseline="0" noProof="0" dirty="0">
                <a:ln>
                  <a:noFill/>
                </a:ln>
                <a:solidFill>
                  <a:prstClr val="black"/>
                </a:solidFill>
                <a:effectLst/>
                <a:uLnTx/>
                <a:uFillTx/>
                <a:latin typeface="Arial"/>
                <a:ea typeface="+mn-ea"/>
                <a:cs typeface="Arial"/>
                <a:sym typeface="Arial"/>
              </a:rPr>
              <a:t>Correlation</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1" name="object 11"/>
          <p:cNvSpPr/>
          <p:nvPr/>
        </p:nvSpPr>
        <p:spPr>
          <a:xfrm>
            <a:off x="3562490" y="559349"/>
            <a:ext cx="323850" cy="320040"/>
          </a:xfrm>
          <a:custGeom>
            <a:avLst/>
            <a:gdLst/>
            <a:ahLst/>
            <a:cxnLst/>
            <a:rect l="l" t="t" r="r" b="b"/>
            <a:pathLst>
              <a:path w="431800" h="426719">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object 12"/>
          <p:cNvSpPr/>
          <p:nvPr/>
        </p:nvSpPr>
        <p:spPr>
          <a:xfrm>
            <a:off x="3562490" y="559350"/>
            <a:ext cx="323850" cy="320040"/>
          </a:xfrm>
          <a:custGeom>
            <a:avLst/>
            <a:gdLst/>
            <a:ahLst/>
            <a:cxnLst/>
            <a:rect l="l" t="t" r="r" b="b"/>
            <a:pathLst>
              <a:path w="431800" h="426719">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object 13"/>
          <p:cNvSpPr/>
          <p:nvPr/>
        </p:nvSpPr>
        <p:spPr>
          <a:xfrm>
            <a:off x="3562490" y="1382399"/>
            <a:ext cx="323850" cy="320040"/>
          </a:xfrm>
          <a:custGeom>
            <a:avLst/>
            <a:gdLst/>
            <a:ahLst/>
            <a:cxnLst/>
            <a:rect l="l" t="t" r="r" b="b"/>
            <a:pathLst>
              <a:path w="431800" h="426719">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4" name="object 14"/>
          <p:cNvSpPr/>
          <p:nvPr/>
        </p:nvSpPr>
        <p:spPr>
          <a:xfrm>
            <a:off x="3562490" y="1382399"/>
            <a:ext cx="323850" cy="320040"/>
          </a:xfrm>
          <a:custGeom>
            <a:avLst/>
            <a:gdLst/>
            <a:ahLst/>
            <a:cxnLst/>
            <a:rect l="l" t="t" r="r" b="b"/>
            <a:pathLst>
              <a:path w="431800" h="426719">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5" name="object 15"/>
          <p:cNvSpPr/>
          <p:nvPr/>
        </p:nvSpPr>
        <p:spPr>
          <a:xfrm>
            <a:off x="5257809" y="982706"/>
            <a:ext cx="323850" cy="320040"/>
          </a:xfrm>
          <a:custGeom>
            <a:avLst/>
            <a:gdLst/>
            <a:ahLst/>
            <a:cxnLst/>
            <a:rect l="l" t="t" r="r" b="b"/>
            <a:pathLst>
              <a:path w="431800" h="426719">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6" name="object 16"/>
          <p:cNvSpPr/>
          <p:nvPr/>
        </p:nvSpPr>
        <p:spPr>
          <a:xfrm>
            <a:off x="5257809" y="982706"/>
            <a:ext cx="323850" cy="320040"/>
          </a:xfrm>
          <a:custGeom>
            <a:avLst/>
            <a:gdLst/>
            <a:ahLst/>
            <a:cxnLst/>
            <a:rect l="l" t="t" r="r" b="b"/>
            <a:pathLst>
              <a:path w="431800" h="426719">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7" name="object 17"/>
          <p:cNvSpPr txBox="1"/>
          <p:nvPr/>
        </p:nvSpPr>
        <p:spPr>
          <a:xfrm>
            <a:off x="4041151" y="1831787"/>
            <a:ext cx="1062038" cy="932948"/>
          </a:xfrm>
          <a:prstGeom prst="rect">
            <a:avLst/>
          </a:prstGeom>
        </p:spPr>
        <p:txBody>
          <a:bodyPr vert="horz" wrap="square" lIns="0" tIns="9525" rIns="0" bIns="0" rtlCol="0">
            <a:spAutoFit/>
          </a:bodyPr>
          <a:lstStyle/>
          <a:p>
            <a:pPr marL="0" marR="0" lvl="0" indent="0" algn="ctr" defTabSz="685800" rtl="0" eaLnBrk="1" fontAlgn="auto" latinLnBrk="0" hangingPunct="1">
              <a:lnSpc>
                <a:spcPct val="100000"/>
              </a:lnSpc>
              <a:spcBef>
                <a:spcPts val="75"/>
              </a:spcBef>
              <a:spcAft>
                <a:spcPts val="0"/>
              </a:spcAft>
              <a:buClrTx/>
              <a:buSzTx/>
              <a:buFontTx/>
              <a:buNone/>
              <a:tabLst/>
              <a:defRPr/>
            </a:pPr>
            <a:r>
              <a:rPr kumimoji="0" sz="1800" b="0" i="0" u="none" strike="noStrike" kern="1200" cap="none" spc="-23" normalizeH="0" baseline="0" noProof="0" dirty="0">
                <a:ln>
                  <a:noFill/>
                </a:ln>
                <a:solidFill>
                  <a:srgbClr val="FFFFFF"/>
                </a:solidFill>
                <a:effectLst/>
                <a:uLnTx/>
                <a:uFillTx/>
                <a:latin typeface="Arial"/>
                <a:ea typeface="+mn-ea"/>
                <a:cs typeface="Arial"/>
                <a:sym typeface="Arial"/>
              </a:rPr>
              <a:t>Learning</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15"/>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a:ea typeface="+mn-ea"/>
              <a:cs typeface="Times New Roman"/>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sz="1800" b="0" i="0" u="none" strike="noStrike" kern="1200" cap="none" spc="19" normalizeH="0" baseline="0" noProof="0" dirty="0">
                <a:ln>
                  <a:noFill/>
                </a:ln>
                <a:solidFill>
                  <a:srgbClr val="FFFFFF"/>
                </a:solidFill>
                <a:effectLst/>
                <a:uLnTx/>
                <a:uFillTx/>
                <a:latin typeface="Arial"/>
                <a:ea typeface="+mn-ea"/>
                <a:cs typeface="Arial"/>
                <a:sym typeface="Arial"/>
              </a:rPr>
              <a:t>Prediction</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8" name="object 18"/>
          <p:cNvSpPr txBox="1"/>
          <p:nvPr/>
        </p:nvSpPr>
        <p:spPr>
          <a:xfrm>
            <a:off x="2190890" y="2841525"/>
            <a:ext cx="1371600" cy="543418"/>
          </a:xfrm>
          <a:prstGeom prst="rect">
            <a:avLst/>
          </a:prstGeom>
          <a:solidFill>
            <a:srgbClr val="A4C1F4"/>
          </a:solidFill>
          <a:ln w="9524">
            <a:solidFill>
              <a:srgbClr val="303030"/>
            </a:solidFill>
          </a:ln>
        </p:spPr>
        <p:txBody>
          <a:bodyPr vert="horz" wrap="square" lIns="0" tIns="4763" rIns="0" bIns="0" rtlCol="0">
            <a:spAutoFit/>
          </a:bodyPr>
          <a:lstStyle/>
          <a:p>
            <a:pPr marL="441008" marR="435293" lvl="0" indent="10478" algn="l" defTabSz="685800" rtl="0" eaLnBrk="1" fontAlgn="auto" latinLnBrk="0" hangingPunct="1">
              <a:lnSpc>
                <a:spcPts val="2138"/>
              </a:lnSpc>
              <a:spcBef>
                <a:spcPts val="38"/>
              </a:spcBef>
              <a:spcAft>
                <a:spcPts val="0"/>
              </a:spcAft>
              <a:buClrTx/>
              <a:buSzTx/>
              <a:buFontTx/>
              <a:buNone/>
              <a:tabLst/>
              <a:defRPr/>
            </a:pPr>
            <a:r>
              <a:rPr kumimoji="0" sz="1800" b="0" i="0" u="none" strike="noStrike" kern="1200" cap="none" spc="19" normalizeH="0" baseline="0" noProof="0" dirty="0">
                <a:ln>
                  <a:noFill/>
                </a:ln>
                <a:solidFill>
                  <a:prstClr val="black"/>
                </a:solidFill>
                <a:effectLst/>
                <a:uLnTx/>
                <a:uFillTx/>
                <a:latin typeface="Arial"/>
                <a:ea typeface="+mn-ea"/>
                <a:cs typeface="Arial"/>
                <a:sym typeface="Arial"/>
              </a:rPr>
              <a:t>New  </a:t>
            </a:r>
            <a:r>
              <a:rPr kumimoji="0" sz="1800" b="0" i="0" u="none" strike="noStrike" kern="1200" cap="none" spc="11" normalizeH="0" baseline="0" noProof="0" dirty="0">
                <a:ln>
                  <a:noFill/>
                </a:ln>
                <a:solidFill>
                  <a:prstClr val="black"/>
                </a:solidFill>
                <a:effectLst/>
                <a:uLnTx/>
                <a:uFillTx/>
                <a:latin typeface="Arial"/>
                <a:ea typeface="+mn-ea"/>
                <a:cs typeface="Arial"/>
                <a:sym typeface="Arial"/>
              </a:rPr>
              <a:t>Data</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9" name="object 19"/>
          <p:cNvSpPr/>
          <p:nvPr/>
        </p:nvSpPr>
        <p:spPr>
          <a:xfrm>
            <a:off x="2190890" y="3664574"/>
            <a:ext cx="1371600" cy="548640"/>
          </a:xfrm>
          <a:custGeom>
            <a:avLst/>
            <a:gdLst/>
            <a:ahLst/>
            <a:cxnLst/>
            <a:rect l="l" t="t" r="r" b="b"/>
            <a:pathLst>
              <a:path w="1828800" h="731520">
                <a:moveTo>
                  <a:pt x="1645949" y="731399"/>
                </a:moveTo>
                <a:lnTo>
                  <a:pt x="0" y="731399"/>
                </a:lnTo>
                <a:lnTo>
                  <a:pt x="182849" y="0"/>
                </a:lnTo>
                <a:lnTo>
                  <a:pt x="1828799" y="0"/>
                </a:lnTo>
                <a:lnTo>
                  <a:pt x="1645949" y="731399"/>
                </a:lnTo>
                <a:close/>
              </a:path>
            </a:pathLst>
          </a:custGeom>
          <a:solidFill>
            <a:srgbClr val="B6D7A8"/>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0" name="object 20"/>
          <p:cNvSpPr/>
          <p:nvPr/>
        </p:nvSpPr>
        <p:spPr>
          <a:xfrm>
            <a:off x="2190890" y="3664574"/>
            <a:ext cx="1371600" cy="548640"/>
          </a:xfrm>
          <a:custGeom>
            <a:avLst/>
            <a:gdLst/>
            <a:ahLst/>
            <a:cxnLst/>
            <a:rect l="l" t="t" r="r" b="b"/>
            <a:pathLst>
              <a:path w="1828800" h="731520">
                <a:moveTo>
                  <a:pt x="0" y="731399"/>
                </a:moveTo>
                <a:lnTo>
                  <a:pt x="182849" y="0"/>
                </a:lnTo>
                <a:lnTo>
                  <a:pt x="1828799" y="0"/>
                </a:lnTo>
                <a:lnTo>
                  <a:pt x="1645949" y="731399"/>
                </a:lnTo>
                <a:lnTo>
                  <a:pt x="0" y="73139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1" name="object 21"/>
          <p:cNvSpPr txBox="1"/>
          <p:nvPr/>
        </p:nvSpPr>
        <p:spPr>
          <a:xfrm>
            <a:off x="2545411" y="3784450"/>
            <a:ext cx="662939" cy="286617"/>
          </a:xfrm>
          <a:prstGeom prst="rect">
            <a:avLst/>
          </a:prstGeom>
        </p:spPr>
        <p:txBody>
          <a:bodyPr vert="horz" wrap="square" lIns="0" tIns="9525" rIns="0" bIns="0" rtlCol="0">
            <a:spAutoFit/>
          </a:bodyPr>
          <a:lstStyle/>
          <a:p>
            <a:pPr marL="9525" marR="0" lvl="0" indent="0" algn="l" defTabSz="685800" rtl="0" eaLnBrk="1" fontAlgn="auto" latinLnBrk="0" hangingPunct="1">
              <a:lnSpc>
                <a:spcPct val="100000"/>
              </a:lnSpc>
              <a:spcBef>
                <a:spcPts val="75"/>
              </a:spcBef>
              <a:spcAft>
                <a:spcPts val="0"/>
              </a:spcAft>
              <a:buClrTx/>
              <a:buSzTx/>
              <a:buFontTx/>
              <a:buNone/>
              <a:tabLst/>
              <a:defRPr/>
            </a:pPr>
            <a:r>
              <a:rPr kumimoji="0" sz="1800" b="0" i="0" u="none" strike="noStrike" kern="1200" cap="none" spc="30" normalizeH="0" baseline="0" noProof="0" dirty="0">
                <a:ln>
                  <a:noFill/>
                </a:ln>
                <a:solidFill>
                  <a:prstClr val="black"/>
                </a:solidFill>
                <a:effectLst/>
                <a:uLnTx/>
                <a:uFillTx/>
                <a:latin typeface="Arial"/>
                <a:ea typeface="+mn-ea"/>
                <a:cs typeface="Arial"/>
                <a:sym typeface="Arial"/>
              </a:rPr>
              <a:t>Model</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2" name="object 22"/>
          <p:cNvSpPr/>
          <p:nvPr/>
        </p:nvSpPr>
        <p:spPr>
          <a:xfrm>
            <a:off x="3886209" y="2841525"/>
            <a:ext cx="1371600" cy="1371600"/>
          </a:xfrm>
          <a:custGeom>
            <a:avLst/>
            <a:gdLst/>
            <a:ahLst/>
            <a:cxnLst/>
            <a:rect l="l" t="t" r="r" b="b"/>
            <a:pathLst>
              <a:path w="1828800" h="1828800">
                <a:moveTo>
                  <a:pt x="1409638" y="1828799"/>
                </a:moveTo>
                <a:lnTo>
                  <a:pt x="419160" y="1828799"/>
                </a:lnTo>
                <a:lnTo>
                  <a:pt x="370278" y="1825979"/>
                </a:lnTo>
                <a:lnTo>
                  <a:pt x="323051" y="1817729"/>
                </a:lnTo>
                <a:lnTo>
                  <a:pt x="277795" y="1804363"/>
                </a:lnTo>
                <a:lnTo>
                  <a:pt x="234824" y="1786195"/>
                </a:lnTo>
                <a:lnTo>
                  <a:pt x="194453" y="1763541"/>
                </a:lnTo>
                <a:lnTo>
                  <a:pt x="156997" y="1736714"/>
                </a:lnTo>
                <a:lnTo>
                  <a:pt x="122769" y="1706030"/>
                </a:lnTo>
                <a:lnTo>
                  <a:pt x="92085" y="1671802"/>
                </a:lnTo>
                <a:lnTo>
                  <a:pt x="65258" y="1634346"/>
                </a:lnTo>
                <a:lnTo>
                  <a:pt x="42604" y="1593975"/>
                </a:lnTo>
                <a:lnTo>
                  <a:pt x="24436" y="1551004"/>
                </a:lnTo>
                <a:lnTo>
                  <a:pt x="11070" y="1505748"/>
                </a:lnTo>
                <a:lnTo>
                  <a:pt x="2820" y="1458521"/>
                </a:lnTo>
                <a:lnTo>
                  <a:pt x="0" y="1409638"/>
                </a:lnTo>
                <a:lnTo>
                  <a:pt x="0" y="419160"/>
                </a:lnTo>
                <a:lnTo>
                  <a:pt x="2820" y="370278"/>
                </a:lnTo>
                <a:lnTo>
                  <a:pt x="11070" y="323051"/>
                </a:lnTo>
                <a:lnTo>
                  <a:pt x="24436" y="277795"/>
                </a:lnTo>
                <a:lnTo>
                  <a:pt x="42604" y="234824"/>
                </a:lnTo>
                <a:lnTo>
                  <a:pt x="65258" y="194453"/>
                </a:lnTo>
                <a:lnTo>
                  <a:pt x="92085" y="156997"/>
                </a:lnTo>
                <a:lnTo>
                  <a:pt x="122769" y="122769"/>
                </a:lnTo>
                <a:lnTo>
                  <a:pt x="156997" y="92085"/>
                </a:lnTo>
                <a:lnTo>
                  <a:pt x="194453" y="65258"/>
                </a:lnTo>
                <a:lnTo>
                  <a:pt x="234824" y="42604"/>
                </a:lnTo>
                <a:lnTo>
                  <a:pt x="277795" y="24436"/>
                </a:lnTo>
                <a:lnTo>
                  <a:pt x="323051" y="11070"/>
                </a:lnTo>
                <a:lnTo>
                  <a:pt x="370278" y="2820"/>
                </a:lnTo>
                <a:lnTo>
                  <a:pt x="419160" y="0"/>
                </a:lnTo>
                <a:lnTo>
                  <a:pt x="1409638" y="0"/>
                </a:lnTo>
                <a:lnTo>
                  <a:pt x="1456935" y="2675"/>
                </a:lnTo>
                <a:lnTo>
                  <a:pt x="1503264" y="10588"/>
                </a:lnTo>
                <a:lnTo>
                  <a:pt x="1548214" y="23569"/>
                </a:lnTo>
                <a:lnTo>
                  <a:pt x="1591376" y="41447"/>
                </a:lnTo>
                <a:lnTo>
                  <a:pt x="1632340" y="64053"/>
                </a:lnTo>
                <a:lnTo>
                  <a:pt x="1670695" y="91217"/>
                </a:lnTo>
                <a:lnTo>
                  <a:pt x="1706030" y="122769"/>
                </a:lnTo>
                <a:lnTo>
                  <a:pt x="1737582" y="158104"/>
                </a:lnTo>
                <a:lnTo>
                  <a:pt x="1764746" y="196459"/>
                </a:lnTo>
                <a:lnTo>
                  <a:pt x="1787352" y="237423"/>
                </a:lnTo>
                <a:lnTo>
                  <a:pt x="1805230" y="280585"/>
                </a:lnTo>
                <a:lnTo>
                  <a:pt x="1818211" y="325535"/>
                </a:lnTo>
                <a:lnTo>
                  <a:pt x="1826124" y="371864"/>
                </a:lnTo>
                <a:lnTo>
                  <a:pt x="1828799" y="419160"/>
                </a:lnTo>
                <a:lnTo>
                  <a:pt x="1828799" y="1409638"/>
                </a:lnTo>
                <a:lnTo>
                  <a:pt x="1825979" y="1458521"/>
                </a:lnTo>
                <a:lnTo>
                  <a:pt x="1817729" y="1505748"/>
                </a:lnTo>
                <a:lnTo>
                  <a:pt x="1804363" y="1551004"/>
                </a:lnTo>
                <a:lnTo>
                  <a:pt x="1786195" y="1593975"/>
                </a:lnTo>
                <a:lnTo>
                  <a:pt x="1763541" y="1634346"/>
                </a:lnTo>
                <a:lnTo>
                  <a:pt x="1736714" y="1671802"/>
                </a:lnTo>
                <a:lnTo>
                  <a:pt x="1706030" y="1706030"/>
                </a:lnTo>
                <a:lnTo>
                  <a:pt x="1671802" y="1736714"/>
                </a:lnTo>
                <a:lnTo>
                  <a:pt x="1634346" y="1763541"/>
                </a:lnTo>
                <a:lnTo>
                  <a:pt x="1593975" y="1786195"/>
                </a:lnTo>
                <a:lnTo>
                  <a:pt x="1551004" y="1804363"/>
                </a:lnTo>
                <a:lnTo>
                  <a:pt x="1505748" y="1817729"/>
                </a:lnTo>
                <a:lnTo>
                  <a:pt x="1458521" y="1825979"/>
                </a:lnTo>
                <a:lnTo>
                  <a:pt x="1409638" y="1828799"/>
                </a:lnTo>
                <a:close/>
              </a:path>
            </a:pathLst>
          </a:custGeom>
          <a:solidFill>
            <a:srgbClr val="F6B26B"/>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3" name="object 23"/>
          <p:cNvSpPr/>
          <p:nvPr/>
        </p:nvSpPr>
        <p:spPr>
          <a:xfrm>
            <a:off x="3886209" y="2841525"/>
            <a:ext cx="1371600" cy="1371600"/>
          </a:xfrm>
          <a:custGeom>
            <a:avLst/>
            <a:gdLst/>
            <a:ahLst/>
            <a:cxnLst/>
            <a:rect l="l" t="t" r="r" b="b"/>
            <a:pathLst>
              <a:path w="1828800" h="1828800">
                <a:moveTo>
                  <a:pt x="0" y="419160"/>
                </a:moveTo>
                <a:lnTo>
                  <a:pt x="2820" y="370278"/>
                </a:lnTo>
                <a:lnTo>
                  <a:pt x="11070" y="323051"/>
                </a:lnTo>
                <a:lnTo>
                  <a:pt x="24436" y="277795"/>
                </a:lnTo>
                <a:lnTo>
                  <a:pt x="42604" y="234824"/>
                </a:lnTo>
                <a:lnTo>
                  <a:pt x="65258" y="194453"/>
                </a:lnTo>
                <a:lnTo>
                  <a:pt x="92085" y="156997"/>
                </a:lnTo>
                <a:lnTo>
                  <a:pt x="122769" y="122769"/>
                </a:lnTo>
                <a:lnTo>
                  <a:pt x="156997" y="92085"/>
                </a:lnTo>
                <a:lnTo>
                  <a:pt x="194453" y="65258"/>
                </a:lnTo>
                <a:lnTo>
                  <a:pt x="234824" y="42604"/>
                </a:lnTo>
                <a:lnTo>
                  <a:pt x="277795" y="24436"/>
                </a:lnTo>
                <a:lnTo>
                  <a:pt x="323051" y="11070"/>
                </a:lnTo>
                <a:lnTo>
                  <a:pt x="370278" y="2820"/>
                </a:lnTo>
                <a:lnTo>
                  <a:pt x="419160" y="0"/>
                </a:lnTo>
                <a:lnTo>
                  <a:pt x="1409638" y="0"/>
                </a:lnTo>
                <a:lnTo>
                  <a:pt x="1456935" y="2675"/>
                </a:lnTo>
                <a:lnTo>
                  <a:pt x="1503264" y="10588"/>
                </a:lnTo>
                <a:lnTo>
                  <a:pt x="1548214" y="23569"/>
                </a:lnTo>
                <a:lnTo>
                  <a:pt x="1591376" y="41447"/>
                </a:lnTo>
                <a:lnTo>
                  <a:pt x="1632340" y="64053"/>
                </a:lnTo>
                <a:lnTo>
                  <a:pt x="1670695" y="91217"/>
                </a:lnTo>
                <a:lnTo>
                  <a:pt x="1706030" y="122769"/>
                </a:lnTo>
                <a:lnTo>
                  <a:pt x="1737582" y="158104"/>
                </a:lnTo>
                <a:lnTo>
                  <a:pt x="1764746" y="196459"/>
                </a:lnTo>
                <a:lnTo>
                  <a:pt x="1787352" y="237423"/>
                </a:lnTo>
                <a:lnTo>
                  <a:pt x="1805230" y="280585"/>
                </a:lnTo>
                <a:lnTo>
                  <a:pt x="1818211" y="325535"/>
                </a:lnTo>
                <a:lnTo>
                  <a:pt x="1826124" y="371864"/>
                </a:lnTo>
                <a:lnTo>
                  <a:pt x="1828799" y="419160"/>
                </a:lnTo>
                <a:lnTo>
                  <a:pt x="1828799" y="1409638"/>
                </a:lnTo>
                <a:lnTo>
                  <a:pt x="1825979" y="1458521"/>
                </a:lnTo>
                <a:lnTo>
                  <a:pt x="1817729" y="1505748"/>
                </a:lnTo>
                <a:lnTo>
                  <a:pt x="1804363" y="1551004"/>
                </a:lnTo>
                <a:lnTo>
                  <a:pt x="1786195" y="1593975"/>
                </a:lnTo>
                <a:lnTo>
                  <a:pt x="1763541" y="1634346"/>
                </a:lnTo>
                <a:lnTo>
                  <a:pt x="1736714" y="1671802"/>
                </a:lnTo>
                <a:lnTo>
                  <a:pt x="1706030" y="1706030"/>
                </a:lnTo>
                <a:lnTo>
                  <a:pt x="1671802" y="1736714"/>
                </a:lnTo>
                <a:lnTo>
                  <a:pt x="1634346" y="1763541"/>
                </a:lnTo>
                <a:lnTo>
                  <a:pt x="1593975" y="1786195"/>
                </a:lnTo>
                <a:lnTo>
                  <a:pt x="1551004" y="1804363"/>
                </a:lnTo>
                <a:lnTo>
                  <a:pt x="1505748" y="1817729"/>
                </a:lnTo>
                <a:lnTo>
                  <a:pt x="1458521" y="1825979"/>
                </a:lnTo>
                <a:lnTo>
                  <a:pt x="1409638" y="1828799"/>
                </a:lnTo>
                <a:lnTo>
                  <a:pt x="419160" y="1828799"/>
                </a:lnTo>
                <a:lnTo>
                  <a:pt x="370278" y="1825979"/>
                </a:lnTo>
                <a:lnTo>
                  <a:pt x="323051" y="1817729"/>
                </a:lnTo>
                <a:lnTo>
                  <a:pt x="277795" y="1804363"/>
                </a:lnTo>
                <a:lnTo>
                  <a:pt x="234824" y="1786195"/>
                </a:lnTo>
                <a:lnTo>
                  <a:pt x="194453" y="1763541"/>
                </a:lnTo>
                <a:lnTo>
                  <a:pt x="156997" y="1736714"/>
                </a:lnTo>
                <a:lnTo>
                  <a:pt x="122769" y="1706030"/>
                </a:lnTo>
                <a:lnTo>
                  <a:pt x="92085" y="1671802"/>
                </a:lnTo>
                <a:lnTo>
                  <a:pt x="65258" y="1634346"/>
                </a:lnTo>
                <a:lnTo>
                  <a:pt x="42604" y="1593975"/>
                </a:lnTo>
                <a:lnTo>
                  <a:pt x="24436" y="1551004"/>
                </a:lnTo>
                <a:lnTo>
                  <a:pt x="11070" y="1505748"/>
                </a:lnTo>
                <a:lnTo>
                  <a:pt x="2820" y="1458521"/>
                </a:lnTo>
                <a:lnTo>
                  <a:pt x="0" y="1409638"/>
                </a:lnTo>
                <a:lnTo>
                  <a:pt x="0" y="419160"/>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object 24"/>
          <p:cNvSpPr txBox="1"/>
          <p:nvPr/>
        </p:nvSpPr>
        <p:spPr>
          <a:xfrm>
            <a:off x="4051562" y="3372925"/>
            <a:ext cx="1041083" cy="286617"/>
          </a:xfrm>
          <a:prstGeom prst="rect">
            <a:avLst/>
          </a:prstGeom>
        </p:spPr>
        <p:txBody>
          <a:bodyPr vert="horz" wrap="square" lIns="0" tIns="9525" rIns="0" bIns="0" rtlCol="0">
            <a:spAutoFit/>
          </a:bodyPr>
          <a:lstStyle/>
          <a:p>
            <a:pPr marL="9525" marR="0" lvl="0" indent="0" algn="l" defTabSz="685800" rtl="0" eaLnBrk="1" fontAlgn="auto" latinLnBrk="0" hangingPunct="1">
              <a:lnSpc>
                <a:spcPct val="100000"/>
              </a:lnSpc>
              <a:spcBef>
                <a:spcPts val="75"/>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Arial"/>
                <a:ea typeface="+mn-ea"/>
                <a:cs typeface="Arial"/>
                <a:sym typeface="Arial"/>
              </a:rPr>
              <a:t>Computer</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5" name="object 25"/>
          <p:cNvSpPr txBox="1"/>
          <p:nvPr/>
        </p:nvSpPr>
        <p:spPr>
          <a:xfrm>
            <a:off x="5581528" y="3253049"/>
            <a:ext cx="1371600" cy="407323"/>
          </a:xfrm>
          <a:prstGeom prst="rect">
            <a:avLst/>
          </a:prstGeom>
          <a:solidFill>
            <a:srgbClr val="FFD966"/>
          </a:solidFill>
          <a:ln w="9524">
            <a:solidFill>
              <a:srgbClr val="303030"/>
            </a:solidFill>
          </a:ln>
        </p:spPr>
        <p:txBody>
          <a:bodyPr vert="horz" wrap="square" lIns="0" tIns="129064" rIns="0" bIns="0" rtlCol="0">
            <a:spAutoFit/>
          </a:bodyPr>
          <a:lstStyle/>
          <a:p>
            <a:pPr marL="367188" marR="0" lvl="0" indent="0" algn="l" defTabSz="685800" rtl="0" eaLnBrk="1" fontAlgn="auto" latinLnBrk="0" hangingPunct="1">
              <a:lnSpc>
                <a:spcPct val="100000"/>
              </a:lnSpc>
              <a:spcBef>
                <a:spcPts val="1016"/>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Arial"/>
                <a:ea typeface="+mn-ea"/>
                <a:cs typeface="Arial"/>
                <a:sym typeface="Arial"/>
              </a:rPr>
              <a:t>Result</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6" name="object 26"/>
          <p:cNvSpPr/>
          <p:nvPr/>
        </p:nvSpPr>
        <p:spPr>
          <a:xfrm>
            <a:off x="3562490" y="2955825"/>
            <a:ext cx="323850" cy="320040"/>
          </a:xfrm>
          <a:custGeom>
            <a:avLst/>
            <a:gdLst/>
            <a:ahLst/>
            <a:cxnLst/>
            <a:rect l="l" t="t" r="r" b="b"/>
            <a:pathLst>
              <a:path w="431800" h="426720">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7" name="object 27"/>
          <p:cNvSpPr/>
          <p:nvPr/>
        </p:nvSpPr>
        <p:spPr>
          <a:xfrm>
            <a:off x="3562490" y="2955825"/>
            <a:ext cx="323850" cy="320040"/>
          </a:xfrm>
          <a:custGeom>
            <a:avLst/>
            <a:gdLst/>
            <a:ahLst/>
            <a:cxnLst/>
            <a:rect l="l" t="t" r="r" b="b"/>
            <a:pathLst>
              <a:path w="431800" h="426720">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8" name="object 28"/>
          <p:cNvSpPr/>
          <p:nvPr/>
        </p:nvSpPr>
        <p:spPr>
          <a:xfrm>
            <a:off x="3562490" y="3778874"/>
            <a:ext cx="323850" cy="320040"/>
          </a:xfrm>
          <a:custGeom>
            <a:avLst/>
            <a:gdLst/>
            <a:ahLst/>
            <a:cxnLst/>
            <a:rect l="l" t="t" r="r" b="b"/>
            <a:pathLst>
              <a:path w="431800" h="426720">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9" name="object 29"/>
          <p:cNvSpPr/>
          <p:nvPr/>
        </p:nvSpPr>
        <p:spPr>
          <a:xfrm>
            <a:off x="3562490" y="3778874"/>
            <a:ext cx="323850" cy="320040"/>
          </a:xfrm>
          <a:custGeom>
            <a:avLst/>
            <a:gdLst/>
            <a:ahLst/>
            <a:cxnLst/>
            <a:rect l="l" t="t" r="r" b="b"/>
            <a:pathLst>
              <a:path w="431800" h="426720">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0" name="object 30"/>
          <p:cNvSpPr/>
          <p:nvPr/>
        </p:nvSpPr>
        <p:spPr>
          <a:xfrm>
            <a:off x="5257809" y="3379181"/>
            <a:ext cx="323850" cy="320040"/>
          </a:xfrm>
          <a:custGeom>
            <a:avLst/>
            <a:gdLst/>
            <a:ahLst/>
            <a:cxnLst/>
            <a:rect l="l" t="t" r="r" b="b"/>
            <a:pathLst>
              <a:path w="431800" h="426720">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1" name="object 31"/>
          <p:cNvSpPr/>
          <p:nvPr/>
        </p:nvSpPr>
        <p:spPr>
          <a:xfrm>
            <a:off x="5257809" y="3379181"/>
            <a:ext cx="323850" cy="320040"/>
          </a:xfrm>
          <a:custGeom>
            <a:avLst/>
            <a:gdLst/>
            <a:ahLst/>
            <a:cxnLst/>
            <a:rect l="l" t="t" r="r" b="b"/>
            <a:pathLst>
              <a:path w="431800" h="426720">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2" name="object 32"/>
          <p:cNvSpPr/>
          <p:nvPr/>
        </p:nvSpPr>
        <p:spPr>
          <a:xfrm>
            <a:off x="1921830" y="1130851"/>
            <a:ext cx="5210175" cy="2808446"/>
          </a:xfrm>
          <a:custGeom>
            <a:avLst/>
            <a:gdLst/>
            <a:ahLst/>
            <a:cxnLst/>
            <a:rect l="l" t="t" r="r" b="b"/>
            <a:pathLst>
              <a:path w="6946900" h="3744595">
                <a:moveTo>
                  <a:pt x="6708396" y="0"/>
                </a:moveTo>
                <a:lnTo>
                  <a:pt x="6946524" y="0"/>
                </a:lnTo>
                <a:lnTo>
                  <a:pt x="6946524" y="1621938"/>
                </a:lnTo>
                <a:lnTo>
                  <a:pt x="0" y="1621938"/>
                </a:lnTo>
                <a:lnTo>
                  <a:pt x="0" y="3743999"/>
                </a:lnTo>
                <a:lnTo>
                  <a:pt x="221496" y="3743999"/>
                </a:lnTo>
              </a:path>
            </a:pathLst>
          </a:custGeom>
          <a:ln w="38099">
            <a:solidFill>
              <a:srgbClr val="FFFFF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3" name="object 33"/>
          <p:cNvSpPr/>
          <p:nvPr/>
        </p:nvSpPr>
        <p:spPr>
          <a:xfrm>
            <a:off x="2073666" y="3877365"/>
            <a:ext cx="158251" cy="122971"/>
          </a:xfrm>
          <a:prstGeom prst="rect">
            <a:avLst/>
          </a:prstGeom>
          <a:blipFill>
            <a:blip r:embed="rId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3428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9A765FD-13DC-0FD3-6E4D-345F7C53D0F6}"/>
              </a:ext>
            </a:extLst>
          </p:cNvPr>
          <p:cNvPicPr>
            <a:picLocks noChangeAspect="1"/>
          </p:cNvPicPr>
          <p:nvPr/>
        </p:nvPicPr>
        <p:blipFill rotWithShape="1">
          <a:blip r:embed="rId2"/>
          <a:srcRect l="1808" t="20052" r="3169" b="18938"/>
          <a:stretch/>
        </p:blipFill>
        <p:spPr>
          <a:xfrm>
            <a:off x="322" y="739270"/>
            <a:ext cx="9143358" cy="3913661"/>
          </a:xfrm>
          <a:prstGeom prst="rect">
            <a:avLst/>
          </a:prstGeom>
        </p:spPr>
      </p:pic>
      <p:sp>
        <p:nvSpPr>
          <p:cNvPr id="35" name="TextBox 34">
            <a:extLst>
              <a:ext uri="{FF2B5EF4-FFF2-40B4-BE49-F238E27FC236}">
                <a16:creationId xmlns:a16="http://schemas.microsoft.com/office/drawing/2014/main" id="{34D9905E-86F2-FD80-4613-B11E4A6FBC66}"/>
              </a:ext>
            </a:extLst>
          </p:cNvPr>
          <p:cNvSpPr txBox="1"/>
          <p:nvPr/>
        </p:nvSpPr>
        <p:spPr>
          <a:xfrm>
            <a:off x="4613186" y="1833138"/>
            <a:ext cx="4427527" cy="2308324"/>
          </a:xfrm>
          <a:prstGeom prst="rect">
            <a:avLst/>
          </a:prstGeom>
          <a:solidFill>
            <a:schemeClr val="bg1"/>
          </a:solidFill>
        </p:spPr>
        <p:txBody>
          <a:bodyPr wrap="square" rtlCol="0">
            <a:spAutoFit/>
          </a:bodyPr>
          <a:lstStyle/>
          <a:p>
            <a:pPr defTabSz="914330">
              <a:buClr>
                <a:srgbClr val="000000"/>
              </a:buClr>
            </a:pPr>
            <a:r>
              <a:rPr lang="en-US" b="1" kern="0" dirty="0">
                <a:solidFill>
                  <a:srgbClr val="000000"/>
                </a:solidFill>
                <a:latin typeface="Arial"/>
                <a:cs typeface="Arial"/>
                <a:sym typeface="Arial"/>
              </a:rPr>
              <a:t>Generative AI</a:t>
            </a:r>
          </a:p>
          <a:p>
            <a:pPr defTabSz="914330">
              <a:buClr>
                <a:srgbClr val="000000"/>
              </a:buClr>
            </a:pPr>
            <a:endParaRPr lang="en-US" sz="1400" kern="0" dirty="0">
              <a:solidFill>
                <a:srgbClr val="000000"/>
              </a:solidFill>
              <a:latin typeface="Arial"/>
              <a:cs typeface="Arial"/>
              <a:sym typeface="Arial"/>
            </a:endParaRPr>
          </a:p>
          <a:p>
            <a:pPr defTabSz="914330">
              <a:buClr>
                <a:srgbClr val="000000"/>
              </a:buClr>
            </a:pPr>
            <a:r>
              <a:rPr lang="en-US" sz="1400" kern="0" dirty="0">
                <a:solidFill>
                  <a:srgbClr val="000000"/>
                </a:solidFill>
                <a:latin typeface="Arial"/>
                <a:cs typeface="Arial"/>
                <a:sym typeface="Arial"/>
              </a:rPr>
              <a:t>A large neural network machine learning algorithm that predicts the next word in a series using the rules it has gleaned from analyzing billions of data segments drawn from the internet</a:t>
            </a:r>
          </a:p>
          <a:p>
            <a:pPr defTabSz="914330">
              <a:buClr>
                <a:srgbClr val="000000"/>
              </a:buClr>
            </a:pPr>
            <a:endParaRPr lang="en-US" sz="1400" kern="0" dirty="0">
              <a:solidFill>
                <a:srgbClr val="000000"/>
              </a:solidFill>
              <a:latin typeface="Arial"/>
              <a:cs typeface="Arial"/>
              <a:sym typeface="Arial"/>
            </a:endParaRPr>
          </a:p>
          <a:p>
            <a:pPr defTabSz="914330">
              <a:buClr>
                <a:srgbClr val="000000"/>
              </a:buClr>
            </a:pPr>
            <a:r>
              <a:rPr lang="en-US" sz="1400" kern="0" dirty="0">
                <a:solidFill>
                  <a:srgbClr val="000000"/>
                </a:solidFill>
                <a:latin typeface="Arial"/>
                <a:cs typeface="Arial"/>
                <a:sym typeface="Arial"/>
              </a:rPr>
              <a:t>Large Learning Models (LLMs) do not require training on structured data sets – they take enormous amounts of unstructured data and find patterns</a:t>
            </a:r>
          </a:p>
        </p:txBody>
      </p:sp>
    </p:spTree>
    <p:extLst>
      <p:ext uri="{BB962C8B-B14F-4D97-AF65-F5344CB8AC3E}">
        <p14:creationId xmlns:p14="http://schemas.microsoft.com/office/powerpoint/2010/main" val="2764879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hatGPT logo and Its History | LogoMyWay">
            <a:extLst>
              <a:ext uri="{FF2B5EF4-FFF2-40B4-BE49-F238E27FC236}">
                <a16:creationId xmlns:a16="http://schemas.microsoft.com/office/drawing/2014/main" id="{CED20BA2-BD53-A78C-8FD0-6AC8C83DB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23" y="538985"/>
            <a:ext cx="3202875" cy="18689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emini Logo Stock Photos and Pictures - 5,147 Images ...">
            <a:extLst>
              <a:ext uri="{FF2B5EF4-FFF2-40B4-BE49-F238E27FC236}">
                <a16:creationId xmlns:a16="http://schemas.microsoft.com/office/drawing/2014/main" id="{36A55521-BAEC-8749-AE29-0636F0911E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89"/>
          <a:stretch/>
        </p:blipFill>
        <p:spPr bwMode="auto">
          <a:xfrm>
            <a:off x="4572001" y="571641"/>
            <a:ext cx="3307324" cy="18363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echBites] Is Anthropic Claude the most Ethical AI? - YouTube">
            <a:extLst>
              <a:ext uri="{FF2B5EF4-FFF2-40B4-BE49-F238E27FC236}">
                <a16:creationId xmlns:a16="http://schemas.microsoft.com/office/drawing/2014/main" id="{FE1736D1-E49A-C7BB-6A68-78BB626F1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0765" y="2859623"/>
            <a:ext cx="3264579" cy="183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953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BA38-0318-B621-27D0-A31549DAB94E}"/>
            </a:ext>
          </a:extLst>
        </p:cNvPr>
        <p:cNvGrpSpPr/>
        <p:nvPr/>
      </p:nvGrpSpPr>
      <p:grpSpPr>
        <a:xfrm>
          <a:off x="0" y="0"/>
          <a:ext cx="0" cy="0"/>
          <a:chOff x="0" y="0"/>
          <a:chExt cx="0" cy="0"/>
        </a:xfrm>
      </p:grpSpPr>
      <p:pic>
        <p:nvPicPr>
          <p:cNvPr id="1034" name="Picture 10">
            <a:extLst>
              <a:ext uri="{FF2B5EF4-FFF2-40B4-BE49-F238E27FC236}">
                <a16:creationId xmlns:a16="http://schemas.microsoft.com/office/drawing/2014/main" id="{3115BAB5-1910-A439-4828-42B9B5F3B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186" y="1499441"/>
            <a:ext cx="3638860" cy="25558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mparing the best: Top 5 open-source LLMs – n8n Blog">
            <a:extLst>
              <a:ext uri="{FF2B5EF4-FFF2-40B4-BE49-F238E27FC236}">
                <a16:creationId xmlns:a16="http://schemas.microsoft.com/office/drawing/2014/main" id="{65472237-9E2F-457C-D69E-68E2100D6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743" y="338798"/>
            <a:ext cx="5423674" cy="23241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maug-72B Is The New Open Source LLM King, Topping Hugging Face Leaderboard  &amp; Outperforming GPT-3.5 - YouTube">
            <a:extLst>
              <a:ext uri="{FF2B5EF4-FFF2-40B4-BE49-F238E27FC236}">
                <a16:creationId xmlns:a16="http://schemas.microsoft.com/office/drawing/2014/main" id="{C424474B-6FE9-2A4B-9EDE-10F0929F5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562" y="2195937"/>
            <a:ext cx="3909677" cy="29322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FBD4EF9-5E2A-8F8D-7B2B-382D71B1C4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7019" y="0"/>
            <a:ext cx="3903887" cy="2195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2603F9B-F411-5D2F-4AE5-71101F0F2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1" y="3933435"/>
            <a:ext cx="4072058" cy="12259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9E547C2-1B6A-6F1C-C072-9951F4DD95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3036" y="3733831"/>
            <a:ext cx="1438529" cy="13943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EC6A917-0645-E235-76B0-23B193A382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61" y="2259848"/>
            <a:ext cx="1787997" cy="178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05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4FA74-3DBF-6D5C-A31C-14152BDF4547}"/>
              </a:ext>
            </a:extLst>
          </p:cNvPr>
          <p:cNvSpPr>
            <a:spLocks noGrp="1"/>
          </p:cNvSpPr>
          <p:nvPr>
            <p:ph type="title"/>
          </p:nvPr>
        </p:nvSpPr>
        <p:spPr/>
        <p:txBody>
          <a:bodyPr/>
          <a:lstStyle/>
          <a:p>
            <a:r>
              <a:rPr lang="en-US" dirty="0"/>
              <a:t>What is RAG?</a:t>
            </a:r>
          </a:p>
        </p:txBody>
      </p:sp>
      <p:sp>
        <p:nvSpPr>
          <p:cNvPr id="3" name="Content Placeholder 2">
            <a:extLst>
              <a:ext uri="{FF2B5EF4-FFF2-40B4-BE49-F238E27FC236}">
                <a16:creationId xmlns:a16="http://schemas.microsoft.com/office/drawing/2014/main" id="{1CB20990-2D91-B736-0E6B-EDC378BCD032}"/>
              </a:ext>
            </a:extLst>
          </p:cNvPr>
          <p:cNvSpPr>
            <a:spLocks noGrp="1"/>
          </p:cNvSpPr>
          <p:nvPr>
            <p:ph idx="1"/>
          </p:nvPr>
        </p:nvSpPr>
        <p:spPr/>
        <p:txBody>
          <a:bodyPr/>
          <a:lstStyle/>
          <a:p>
            <a:r>
              <a:rPr lang="en-US" b="0" i="0" dirty="0">
                <a:solidFill>
                  <a:srgbClr val="202124"/>
                </a:solidFill>
                <a:effectLst/>
                <a:latin typeface="Google Sans"/>
              </a:rPr>
              <a:t>Retrieval augmented generation, or RAG, is </a:t>
            </a:r>
            <a:r>
              <a:rPr lang="en-US" b="0" i="0" dirty="0">
                <a:solidFill>
                  <a:srgbClr val="040C28"/>
                </a:solidFill>
                <a:effectLst/>
                <a:latin typeface="Google Sans"/>
              </a:rPr>
              <a:t>an architectural approach that can improve the efficacy of large language model (LLM) applications by leveraging custom data</a:t>
            </a:r>
            <a:r>
              <a:rPr lang="en-US" b="0" i="0" dirty="0">
                <a:solidFill>
                  <a:srgbClr val="202124"/>
                </a:solidFill>
                <a:effectLst/>
                <a:latin typeface="Google Sans"/>
              </a:rPr>
              <a:t>. This is done by retrieving data/documents relevant to a question or task and providing them as context for the LLM.</a:t>
            </a:r>
            <a:endParaRPr lang="en-US" dirty="0"/>
          </a:p>
        </p:txBody>
      </p:sp>
    </p:spTree>
    <p:extLst>
      <p:ext uri="{BB962C8B-B14F-4D97-AF65-F5344CB8AC3E}">
        <p14:creationId xmlns:p14="http://schemas.microsoft.com/office/powerpoint/2010/main" val="289265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5" name="Google Shape;195;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6" name="Google Shape;196;p34"/>
          <p:cNvSpPr txBox="1"/>
          <p:nvPr/>
        </p:nvSpPr>
        <p:spPr>
          <a:xfrm>
            <a:off x="793700" y="3254225"/>
            <a:ext cx="3575100" cy="711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0" i="0" u="none" strike="noStrike" kern="0" cap="none" spc="0" normalizeH="0" baseline="0" noProof="0">
                <a:ln>
                  <a:noFill/>
                </a:ln>
                <a:solidFill>
                  <a:srgbClr val="FFFFFF"/>
                </a:solidFill>
                <a:effectLst/>
                <a:uLnTx/>
                <a:uFillTx/>
                <a:latin typeface="Open Sans"/>
                <a:ea typeface="Open Sans"/>
                <a:cs typeface="Open Sans"/>
                <a:sym typeface="Open Sans"/>
              </a:rPr>
              <a:t>Marie Curie</a:t>
            </a:r>
            <a:endParaRPr kumimoji="0" sz="3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64C106-8FBB-04CB-7D19-234D661B425A}"/>
              </a:ext>
            </a:extLst>
          </p:cNvPr>
          <p:cNvPicPr>
            <a:picLocks noChangeAspect="1"/>
          </p:cNvPicPr>
          <p:nvPr/>
        </p:nvPicPr>
        <p:blipFill rotWithShape="1">
          <a:blip r:embed="rId2"/>
          <a:srcRect l="20643" t="6603" r="21036" b="11048"/>
          <a:stretch/>
        </p:blipFill>
        <p:spPr>
          <a:xfrm>
            <a:off x="777506" y="872065"/>
            <a:ext cx="3745522" cy="2974857"/>
          </a:xfrm>
          <a:prstGeom prst="rect">
            <a:avLst/>
          </a:prstGeom>
        </p:spPr>
      </p:pic>
      <p:pic>
        <p:nvPicPr>
          <p:cNvPr id="9" name="Picture 8">
            <a:extLst>
              <a:ext uri="{FF2B5EF4-FFF2-40B4-BE49-F238E27FC236}">
                <a16:creationId xmlns:a16="http://schemas.microsoft.com/office/drawing/2014/main" id="{74F72A8C-E2D1-97B0-455E-CD5477945D1C}"/>
              </a:ext>
            </a:extLst>
          </p:cNvPr>
          <p:cNvPicPr>
            <a:picLocks noChangeAspect="1"/>
          </p:cNvPicPr>
          <p:nvPr/>
        </p:nvPicPr>
        <p:blipFill rotWithShape="1">
          <a:blip r:embed="rId3"/>
          <a:srcRect l="25250" t="10857" r="25249" b="22856"/>
          <a:stretch/>
        </p:blipFill>
        <p:spPr>
          <a:xfrm>
            <a:off x="4714219" y="872065"/>
            <a:ext cx="3949377" cy="2974857"/>
          </a:xfrm>
          <a:prstGeom prst="rect">
            <a:avLst/>
          </a:prstGeom>
        </p:spPr>
      </p:pic>
    </p:spTree>
    <p:extLst>
      <p:ext uri="{BB962C8B-B14F-4D97-AF65-F5344CB8AC3E}">
        <p14:creationId xmlns:p14="http://schemas.microsoft.com/office/powerpoint/2010/main" val="775396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6" name="object 4"/>
          <p:cNvSpPr/>
          <p:nvPr/>
        </p:nvSpPr>
        <p:spPr>
          <a:xfrm>
            <a:off x="1648778" y="794385"/>
            <a:ext cx="5865075" cy="3390975"/>
          </a:xfrm>
          <a:prstGeom prst="rect">
            <a:avLst/>
          </a:prstGeom>
          <a:blipFill>
            <a:blip r:embed="rId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prstClr val="black"/>
              </a:solidFill>
              <a:effectLst/>
              <a:uLnTx/>
              <a:uFillTx/>
              <a:latin typeface="Calibri"/>
              <a:cs typeface="Arial"/>
              <a:sym typeface="Arial"/>
            </a:endParaRPr>
          </a:p>
        </p:txBody>
      </p:sp>
      <p:sp>
        <p:nvSpPr>
          <p:cNvPr id="7" name="object 5"/>
          <p:cNvSpPr txBox="1">
            <a:spLocks noGrp="1"/>
          </p:cNvSpPr>
          <p:nvPr>
            <p:ph type="title"/>
          </p:nvPr>
        </p:nvSpPr>
        <p:spPr>
          <a:xfrm>
            <a:off x="1746409" y="804005"/>
            <a:ext cx="5331619" cy="2398734"/>
          </a:xfrm>
          <a:prstGeom prst="rect">
            <a:avLst/>
          </a:prstGeom>
          <a:effectLst/>
        </p:spPr>
        <p:txBody>
          <a:bodyPr vert="horz" wrap="square" lIns="0" tIns="9525" rIns="0" bIns="0" rtlCol="0">
            <a:spAutoFit/>
          </a:bodyPr>
          <a:lstStyle/>
          <a:p>
            <a:pPr marL="9525" marR="3810">
              <a:lnSpc>
                <a:spcPct val="114599"/>
              </a:lnSpc>
              <a:spcBef>
                <a:spcPts val="75"/>
              </a:spcBef>
            </a:pPr>
            <a:r>
              <a:rPr sz="2700" b="0" spc="30" dirty="0">
                <a:latin typeface="Cambria"/>
                <a:cs typeface="Cambria"/>
              </a:rPr>
              <a:t>“There’s </a:t>
            </a:r>
            <a:r>
              <a:rPr sz="2700" b="0" spc="75" dirty="0">
                <a:latin typeface="Cambria"/>
                <a:cs typeface="Cambria"/>
              </a:rPr>
              <a:t>nothing </a:t>
            </a:r>
            <a:r>
              <a:rPr sz="2700" b="0" spc="-15" dirty="0">
                <a:latin typeface="Cambria"/>
                <a:cs typeface="Cambria"/>
              </a:rPr>
              <a:t>artiﬁcial </a:t>
            </a:r>
            <a:r>
              <a:rPr sz="2700" b="0" spc="120" dirty="0">
                <a:latin typeface="Cambria"/>
                <a:cs typeface="Cambria"/>
              </a:rPr>
              <a:t>about </a:t>
            </a:r>
            <a:r>
              <a:rPr sz="2700" b="0" spc="-38" dirty="0">
                <a:solidFill>
                  <a:srgbClr val="FFFF00"/>
                </a:solidFill>
                <a:latin typeface="Cambria"/>
                <a:cs typeface="Cambria"/>
              </a:rPr>
              <a:t>AI</a:t>
            </a:r>
            <a:r>
              <a:rPr sz="2700" b="0" spc="-38" dirty="0">
                <a:latin typeface="Cambria"/>
                <a:cs typeface="Cambria"/>
              </a:rPr>
              <a:t>.  </a:t>
            </a:r>
            <a:r>
              <a:rPr sz="2700" b="0" spc="-45" dirty="0">
                <a:latin typeface="Cambria"/>
                <a:cs typeface="Cambria"/>
              </a:rPr>
              <a:t>It’s </a:t>
            </a:r>
            <a:r>
              <a:rPr sz="2700" b="0" spc="34" dirty="0">
                <a:latin typeface="Cambria"/>
                <a:cs typeface="Cambria"/>
              </a:rPr>
              <a:t>inspired </a:t>
            </a:r>
            <a:r>
              <a:rPr sz="2700" b="0" spc="120" dirty="0">
                <a:latin typeface="Cambria"/>
                <a:cs typeface="Cambria"/>
              </a:rPr>
              <a:t>by</a:t>
            </a:r>
            <a:r>
              <a:rPr sz="2700" b="0" spc="210" dirty="0">
                <a:latin typeface="Cambria"/>
                <a:cs typeface="Cambria"/>
              </a:rPr>
              <a:t> </a:t>
            </a:r>
            <a:r>
              <a:rPr sz="2700" b="0" spc="153" dirty="0">
                <a:latin typeface="Cambria"/>
                <a:cs typeface="Cambria"/>
              </a:rPr>
              <a:t>people,</a:t>
            </a:r>
            <a:endParaRPr sz="2700" dirty="0">
              <a:latin typeface="Cambria"/>
              <a:cs typeface="Cambria"/>
            </a:endParaRPr>
          </a:p>
          <a:p>
            <a:pPr marL="9525" marR="1398746">
              <a:lnSpc>
                <a:spcPct val="114599"/>
              </a:lnSpc>
            </a:pPr>
            <a:r>
              <a:rPr sz="2700" b="0" spc="-34" dirty="0">
                <a:latin typeface="Cambria"/>
                <a:cs typeface="Cambria"/>
              </a:rPr>
              <a:t>it’s </a:t>
            </a:r>
            <a:r>
              <a:rPr sz="2700" b="0" spc="124" dirty="0">
                <a:latin typeface="Cambria"/>
                <a:cs typeface="Cambria"/>
              </a:rPr>
              <a:t>created </a:t>
            </a:r>
            <a:r>
              <a:rPr sz="2700" b="0" spc="120" dirty="0">
                <a:latin typeface="Cambria"/>
                <a:cs typeface="Cambria"/>
              </a:rPr>
              <a:t>by </a:t>
            </a:r>
            <a:r>
              <a:rPr sz="2700" b="0" spc="153" dirty="0">
                <a:latin typeface="Cambria"/>
                <a:cs typeface="Cambria"/>
              </a:rPr>
              <a:t>people,  </a:t>
            </a:r>
            <a:r>
              <a:rPr sz="2700" b="0" spc="83" dirty="0">
                <a:latin typeface="Cambria"/>
                <a:cs typeface="Cambria"/>
              </a:rPr>
              <a:t>and—most</a:t>
            </a:r>
            <a:r>
              <a:rPr sz="2700" b="0" spc="56" dirty="0">
                <a:latin typeface="Cambria"/>
                <a:cs typeface="Cambria"/>
              </a:rPr>
              <a:t> </a:t>
            </a:r>
            <a:r>
              <a:rPr sz="2700" b="0" spc="15" dirty="0">
                <a:latin typeface="Cambria"/>
                <a:cs typeface="Cambria"/>
              </a:rPr>
              <a:t>importantly—  </a:t>
            </a:r>
            <a:r>
              <a:rPr sz="2700" b="0" spc="-86" dirty="0">
                <a:latin typeface="Cambria"/>
                <a:cs typeface="Cambria"/>
              </a:rPr>
              <a:t>it </a:t>
            </a:r>
            <a:r>
              <a:rPr sz="2700" b="0" spc="116" dirty="0">
                <a:latin typeface="Cambria"/>
                <a:cs typeface="Cambria"/>
              </a:rPr>
              <a:t>impacts </a:t>
            </a:r>
            <a:r>
              <a:rPr sz="2700" b="0" spc="139" dirty="0">
                <a:latin typeface="Cambria"/>
                <a:cs typeface="Cambria"/>
              </a:rPr>
              <a:t>people.</a:t>
            </a:r>
            <a:r>
              <a:rPr sz="2700" b="0" spc="-338" dirty="0">
                <a:latin typeface="Cambria"/>
                <a:cs typeface="Cambria"/>
              </a:rPr>
              <a:t> </a:t>
            </a:r>
            <a:r>
              <a:rPr sz="2700" b="0" spc="-176" dirty="0">
                <a:latin typeface="Cambria"/>
                <a:cs typeface="Cambria"/>
              </a:rPr>
              <a:t>”</a:t>
            </a:r>
            <a:endParaRPr sz="2700" dirty="0">
              <a:latin typeface="Cambria"/>
              <a:cs typeface="Cambria"/>
            </a:endParaRPr>
          </a:p>
        </p:txBody>
      </p:sp>
      <p:sp>
        <p:nvSpPr>
          <p:cNvPr id="8" name="object 6"/>
          <p:cNvSpPr txBox="1"/>
          <p:nvPr/>
        </p:nvSpPr>
        <p:spPr>
          <a:xfrm>
            <a:off x="1817560" y="3616643"/>
            <a:ext cx="1489710" cy="355867"/>
          </a:xfrm>
          <a:prstGeom prst="rect">
            <a:avLst/>
          </a:prstGeom>
        </p:spPr>
        <p:txBody>
          <a:bodyPr vert="horz" wrap="square" lIns="0" tIns="9525" rIns="0" bIns="0" rtlCol="0">
            <a:spAutoFit/>
          </a:bodyPr>
          <a:lstStyle/>
          <a:p>
            <a:pPr marL="9525" marR="0" lvl="0" indent="0" algn="l" defTabSz="685800" rtl="0" eaLnBrk="1" fontAlgn="auto" latinLnBrk="0" hangingPunct="1">
              <a:lnSpc>
                <a:spcPct val="100000"/>
              </a:lnSpc>
              <a:spcBef>
                <a:spcPts val="75"/>
              </a:spcBef>
              <a:spcAft>
                <a:spcPts val="0"/>
              </a:spcAft>
              <a:buClr>
                <a:srgbClr val="000000"/>
              </a:buClr>
              <a:buSzTx/>
              <a:buFont typeface="Arial"/>
              <a:buNone/>
              <a:tabLst/>
              <a:defRPr/>
            </a:pPr>
            <a:r>
              <a:rPr kumimoji="0" sz="2250" b="0" i="0" u="none" strike="noStrike" kern="0" cap="none" spc="-225" normalizeH="0" baseline="0" noProof="0" dirty="0">
                <a:ln>
                  <a:noFill/>
                </a:ln>
                <a:solidFill>
                  <a:srgbClr val="FF0000"/>
                </a:solidFill>
                <a:effectLst/>
                <a:uLnTx/>
                <a:uFillTx/>
                <a:latin typeface="Cambria"/>
                <a:cs typeface="Cambria"/>
                <a:sym typeface="Arial"/>
              </a:rPr>
              <a:t>— </a:t>
            </a:r>
            <a:r>
              <a:rPr kumimoji="0" sz="2250" b="0" i="1" u="none" strike="noStrike" kern="0" cap="none" spc="-45" normalizeH="0" baseline="0" noProof="0" dirty="0">
                <a:ln>
                  <a:noFill/>
                </a:ln>
                <a:solidFill>
                  <a:srgbClr val="FF0000"/>
                </a:solidFill>
                <a:effectLst/>
                <a:uLnTx/>
                <a:uFillTx/>
                <a:latin typeface="Trebuchet MS"/>
                <a:cs typeface="Trebuchet MS"/>
                <a:sym typeface="Arial"/>
              </a:rPr>
              <a:t>Fei-Fei</a:t>
            </a:r>
            <a:r>
              <a:rPr kumimoji="0" sz="2250" b="0" i="1" u="none" strike="noStrike" kern="0" cap="none" spc="-150" normalizeH="0" baseline="0" noProof="0" dirty="0">
                <a:ln>
                  <a:noFill/>
                </a:ln>
                <a:solidFill>
                  <a:srgbClr val="FF0000"/>
                </a:solidFill>
                <a:effectLst/>
                <a:uLnTx/>
                <a:uFillTx/>
                <a:latin typeface="Trebuchet MS"/>
                <a:cs typeface="Trebuchet MS"/>
                <a:sym typeface="Arial"/>
              </a:rPr>
              <a:t> </a:t>
            </a:r>
            <a:r>
              <a:rPr kumimoji="0" sz="2250" b="0" i="1" u="none" strike="noStrike" kern="0" cap="none" spc="-49" normalizeH="0" baseline="0" noProof="0" dirty="0">
                <a:ln>
                  <a:noFill/>
                </a:ln>
                <a:solidFill>
                  <a:srgbClr val="FF0000"/>
                </a:solidFill>
                <a:effectLst/>
                <a:uLnTx/>
                <a:uFillTx/>
                <a:latin typeface="Trebuchet MS"/>
                <a:cs typeface="Trebuchet MS"/>
                <a:sym typeface="Arial"/>
              </a:rPr>
              <a:t>Li</a:t>
            </a:r>
            <a:endParaRPr kumimoji="0" sz="2250" b="0" i="0" u="none" strike="noStrike" kern="0" cap="none" spc="0" normalizeH="0" baseline="0" noProof="0" dirty="0">
              <a:ln>
                <a:noFill/>
              </a:ln>
              <a:solidFill>
                <a:srgbClr val="FF0000"/>
              </a:solidFill>
              <a:effectLst/>
              <a:uLnTx/>
              <a:uFillTx/>
              <a:latin typeface="Trebuchet MS"/>
              <a:cs typeface="Trebuchet MS"/>
              <a:sym typeface="Arial"/>
            </a:endParaRPr>
          </a:p>
        </p:txBody>
      </p:sp>
      <p:sp>
        <p:nvSpPr>
          <p:cNvPr id="9" name="object 8"/>
          <p:cNvSpPr txBox="1"/>
          <p:nvPr/>
        </p:nvSpPr>
        <p:spPr>
          <a:xfrm>
            <a:off x="1431544" y="4251383"/>
            <a:ext cx="5887879" cy="217367"/>
          </a:xfrm>
          <a:prstGeom prst="rect">
            <a:avLst/>
          </a:prstGeom>
        </p:spPr>
        <p:txBody>
          <a:bodyPr vert="horz" wrap="square" lIns="0" tIns="9525" rIns="0" bIns="0" rtlCol="0">
            <a:spAutoFit/>
          </a:bodyPr>
          <a:lstStyle/>
          <a:p>
            <a:pPr marL="9525" marR="0" lvl="0" indent="0" algn="l" defTabSz="685800" rtl="0" eaLnBrk="1" fontAlgn="auto" latinLnBrk="0" hangingPunct="1">
              <a:lnSpc>
                <a:spcPct val="100000"/>
              </a:lnSpc>
              <a:spcBef>
                <a:spcPts val="75"/>
              </a:spcBef>
              <a:spcAft>
                <a:spcPts val="0"/>
              </a:spcAft>
              <a:buClr>
                <a:srgbClr val="000000"/>
              </a:buClr>
              <a:buSzTx/>
              <a:buFont typeface="Arial"/>
              <a:buNone/>
              <a:tabLst/>
              <a:defRPr/>
            </a:pPr>
            <a:r>
              <a:rPr kumimoji="0" sz="1350" b="0" i="0" u="none" strike="noStrike" kern="0" cap="none" spc="-34" normalizeH="0" baseline="0" noProof="0" dirty="0">
                <a:ln>
                  <a:noFill/>
                </a:ln>
                <a:solidFill>
                  <a:srgbClr val="0070C0"/>
                </a:solidFill>
                <a:effectLst/>
                <a:uLnTx/>
                <a:uFillTx/>
                <a:latin typeface="Arial"/>
                <a:cs typeface="Arial"/>
                <a:sym typeface="Arial"/>
              </a:rPr>
              <a:t>Source:</a:t>
            </a:r>
            <a:r>
              <a:rPr kumimoji="0" sz="1350" b="0" i="0" u="none" strike="noStrike" kern="0" cap="none" spc="-83" normalizeH="0" baseline="0" noProof="0" dirty="0">
                <a:ln>
                  <a:noFill/>
                </a:ln>
                <a:solidFill>
                  <a:srgbClr val="0070C0"/>
                </a:solidFill>
                <a:effectLst/>
                <a:uLnTx/>
                <a:uFillTx/>
                <a:latin typeface="Arial"/>
                <a:cs typeface="Arial"/>
                <a:sym typeface="Arial"/>
              </a:rPr>
              <a:t> </a:t>
            </a:r>
            <a:r>
              <a:rPr kumimoji="0" sz="1350" b="0" i="0" u="none" strike="noStrike" kern="0" cap="none" spc="19" normalizeH="0" baseline="0" noProof="0" dirty="0">
                <a:ln>
                  <a:noFill/>
                </a:ln>
                <a:solidFill>
                  <a:srgbClr val="0070C0"/>
                </a:solidFill>
                <a:effectLst/>
                <a:uLnTx/>
                <a:uFillTx/>
                <a:latin typeface="Arial"/>
                <a:cs typeface="Arial"/>
                <a:sym typeface="Arial"/>
              </a:rPr>
              <a:t>https:/</a:t>
            </a:r>
            <a:r>
              <a:rPr kumimoji="0" sz="1350" b="0" i="0" u="none" strike="noStrike" kern="0" cap="none" spc="19" normalizeH="0" baseline="0" noProof="0" dirty="0">
                <a:ln>
                  <a:noFill/>
                </a:ln>
                <a:solidFill>
                  <a:srgbClr val="0070C0"/>
                </a:solidFill>
                <a:effectLst/>
                <a:uLnTx/>
                <a:uFillTx/>
                <a:latin typeface="Arial"/>
                <a:cs typeface="Arial"/>
                <a:sym typeface="Arial"/>
                <a:hlinkClick r:id="rId4"/>
              </a:rPr>
              <a:t>/www</a:t>
            </a:r>
            <a:r>
              <a:rPr kumimoji="0" sz="1350" b="0" i="0" u="none" strike="noStrike" kern="0" cap="none" spc="19" normalizeH="0" baseline="0" noProof="0" dirty="0">
                <a:ln>
                  <a:noFill/>
                </a:ln>
                <a:solidFill>
                  <a:srgbClr val="0070C0"/>
                </a:solidFill>
                <a:effectLst/>
                <a:uLnTx/>
                <a:uFillTx/>
                <a:latin typeface="Arial"/>
                <a:cs typeface="Arial"/>
                <a:sym typeface="Arial"/>
              </a:rPr>
              <a:t>.</a:t>
            </a:r>
            <a:r>
              <a:rPr kumimoji="0" sz="1350" b="0" i="0" u="none" strike="noStrike" kern="0" cap="none" spc="19" normalizeH="0" baseline="0" noProof="0" dirty="0">
                <a:ln>
                  <a:noFill/>
                </a:ln>
                <a:solidFill>
                  <a:srgbClr val="0070C0"/>
                </a:solidFill>
                <a:effectLst/>
                <a:uLnTx/>
                <a:uFillTx/>
                <a:latin typeface="Arial"/>
                <a:cs typeface="Arial"/>
                <a:sym typeface="Arial"/>
                <a:hlinkClick r:id="rId4"/>
              </a:rPr>
              <a:t>wired.com/story/fei-fei-li-artiﬁcial-intelligence-humanity/</a:t>
            </a:r>
            <a:endParaRPr kumimoji="0" sz="1350" b="0" i="0" u="none" strike="noStrike" kern="0" cap="none" spc="0" normalizeH="0" baseline="0" noProof="0" dirty="0">
              <a:ln>
                <a:noFill/>
              </a:ln>
              <a:solidFill>
                <a:srgbClr val="0070C0"/>
              </a:solidFill>
              <a:effectLst/>
              <a:uLnTx/>
              <a:uFillTx/>
              <a:latin typeface="Arial"/>
              <a:cs typeface="Arial"/>
              <a:sym typeface="Arial"/>
            </a:endParaRPr>
          </a:p>
        </p:txBody>
      </p:sp>
    </p:spTree>
    <p:extLst>
      <p:ext uri="{BB962C8B-B14F-4D97-AF65-F5344CB8AC3E}">
        <p14:creationId xmlns:p14="http://schemas.microsoft.com/office/powerpoint/2010/main" val="1944311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6" descr="A picture containing small, sitting, table&#10;&#10;Description automatically generated"/>
          <p:cNvPicPr preferRelativeResize="0"/>
          <p:nvPr/>
        </p:nvPicPr>
        <p:blipFill rotWithShape="1">
          <a:blip r:embed="rId3">
            <a:alphaModFix/>
          </a:blip>
          <a:srcRect l="8265"/>
          <a:stretch/>
        </p:blipFill>
        <p:spPr>
          <a:xfrm>
            <a:off x="0" y="0"/>
            <a:ext cx="9144000" cy="5143500"/>
          </a:xfrm>
          <a:prstGeom prst="rect">
            <a:avLst/>
          </a:prstGeom>
          <a:noFill/>
          <a:ln>
            <a:noFill/>
          </a:ln>
        </p:spPr>
      </p:pic>
      <p:sp>
        <p:nvSpPr>
          <p:cNvPr id="273" name="Google Shape;273;p46"/>
          <p:cNvSpPr txBox="1">
            <a:spLocks noGrp="1"/>
          </p:cNvSpPr>
          <p:nvPr>
            <p:ph type="title"/>
          </p:nvPr>
        </p:nvSpPr>
        <p:spPr>
          <a:xfrm>
            <a:off x="459847" y="421996"/>
            <a:ext cx="85206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dirty="0"/>
          </a:p>
          <a:p>
            <a:pPr marL="0" lvl="0" indent="0" algn="r" rtl="0">
              <a:spcBef>
                <a:spcPts val="0"/>
              </a:spcBef>
              <a:spcAft>
                <a:spcPts val="0"/>
              </a:spcAft>
              <a:buNone/>
            </a:pPr>
            <a:r>
              <a:rPr lang="en" sz="3000" dirty="0">
                <a:solidFill>
                  <a:srgbClr val="FFFFFF"/>
                </a:solidFill>
              </a:rPr>
              <a:t>“It’s not the genie that’s dangerous, </a:t>
            </a:r>
            <a:endParaRPr sz="3000" dirty="0">
              <a:solidFill>
                <a:srgbClr val="FFFFFF"/>
              </a:solidFill>
            </a:endParaRPr>
          </a:p>
          <a:p>
            <a:pPr marL="0" lvl="0" indent="0" algn="r" rtl="0">
              <a:spcBef>
                <a:spcPts val="0"/>
              </a:spcBef>
              <a:spcAft>
                <a:spcPts val="0"/>
              </a:spcAft>
              <a:buNone/>
            </a:pPr>
            <a:r>
              <a:rPr lang="en" sz="3000" dirty="0">
                <a:solidFill>
                  <a:srgbClr val="FFFFFF"/>
                </a:solidFill>
              </a:rPr>
              <a:t>it’s the unskilled wisher.”</a:t>
            </a:r>
            <a:br>
              <a:rPr lang="en" sz="3000" dirty="0">
                <a:solidFill>
                  <a:srgbClr val="FFFFFF"/>
                </a:solidFill>
              </a:rPr>
            </a:br>
            <a:br>
              <a:rPr lang="en" sz="1400" dirty="0">
                <a:solidFill>
                  <a:srgbClr val="FFFFFF"/>
                </a:solidFill>
              </a:rPr>
            </a:br>
            <a:r>
              <a:rPr lang="en" sz="1400" dirty="0">
                <a:solidFill>
                  <a:srgbClr val="FFFFFF"/>
                </a:solidFill>
              </a:rPr>
              <a:t>- Cassie Kozyrkov, Chief Decision Scientist, Google</a:t>
            </a:r>
            <a:endParaRPr sz="3000" dirty="0">
              <a:solidFill>
                <a:srgbClr val="FFFFFF"/>
              </a:solidFill>
            </a:endParaRPr>
          </a:p>
        </p:txBody>
      </p:sp>
    </p:spTree>
    <p:extLst>
      <p:ext uri="{BB962C8B-B14F-4D97-AF65-F5344CB8AC3E}">
        <p14:creationId xmlns:p14="http://schemas.microsoft.com/office/powerpoint/2010/main" val="2349037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3241" y="181"/>
            <a:ext cx="6857519" cy="5143139"/>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434343"/>
          </a:solidFill>
        </p:spPr>
        <p:txBody>
          <a:bodyPr wrap="square" lIns="0" tIns="0" rIns="0" bIns="0" rtlCol="0"/>
          <a:lstStyle/>
          <a:p>
            <a:pPr marL="0" marR="0" lvl="0" indent="0" algn="l" defTabSz="685747"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object 3"/>
          <p:cNvSpPr/>
          <p:nvPr/>
        </p:nvSpPr>
        <p:spPr>
          <a:xfrm>
            <a:off x="1269773" y="137278"/>
            <a:ext cx="3362089" cy="5000274"/>
          </a:xfrm>
          <a:prstGeom prst="rect">
            <a:avLst/>
          </a:prstGeom>
          <a:blipFill>
            <a:blip r:embed="rId2" cstate="print"/>
            <a:stretch>
              <a:fillRect/>
            </a:stretch>
          </a:blipFill>
        </p:spPr>
        <p:txBody>
          <a:bodyPr wrap="square" lIns="0" tIns="0" rIns="0" bIns="0" rtlCol="0"/>
          <a:lstStyle/>
          <a:p>
            <a:pPr marL="0" marR="0" lvl="0" indent="0" algn="l" defTabSz="685747"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object 4"/>
          <p:cNvSpPr/>
          <p:nvPr/>
        </p:nvSpPr>
        <p:spPr>
          <a:xfrm>
            <a:off x="1257534" y="114474"/>
            <a:ext cx="3276369" cy="4914554"/>
          </a:xfrm>
          <a:prstGeom prst="rect">
            <a:avLst/>
          </a:prstGeom>
          <a:blipFill>
            <a:blip r:embed="rId3" cstate="print"/>
            <a:stretch>
              <a:fillRect/>
            </a:stretch>
          </a:blipFill>
        </p:spPr>
        <p:txBody>
          <a:bodyPr wrap="square" lIns="0" tIns="0" rIns="0" bIns="0" rtlCol="0"/>
          <a:lstStyle/>
          <a:p>
            <a:pPr marL="0" marR="0" lvl="0" indent="0" algn="l" defTabSz="685747"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object 5"/>
          <p:cNvSpPr/>
          <p:nvPr/>
        </p:nvSpPr>
        <p:spPr>
          <a:xfrm>
            <a:off x="4660434" y="137278"/>
            <a:ext cx="3290864" cy="5000274"/>
          </a:xfrm>
          <a:prstGeom prst="rect">
            <a:avLst/>
          </a:prstGeom>
          <a:blipFill>
            <a:blip r:embed="rId4" cstate="print"/>
            <a:stretch>
              <a:fillRect/>
            </a:stretch>
          </a:blipFill>
        </p:spPr>
        <p:txBody>
          <a:bodyPr wrap="square" lIns="0" tIns="0" rIns="0" bIns="0" rtlCol="0"/>
          <a:lstStyle/>
          <a:p>
            <a:pPr marL="0" marR="0" lvl="0" indent="0" algn="l" defTabSz="685747"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object 6"/>
          <p:cNvSpPr/>
          <p:nvPr/>
        </p:nvSpPr>
        <p:spPr>
          <a:xfrm>
            <a:off x="4648195" y="114474"/>
            <a:ext cx="3205145" cy="4914554"/>
          </a:xfrm>
          <a:prstGeom prst="rect">
            <a:avLst/>
          </a:prstGeom>
          <a:blipFill>
            <a:blip r:embed="rId5" cstate="print"/>
            <a:stretch>
              <a:fillRect/>
            </a:stretch>
          </a:blipFill>
        </p:spPr>
        <p:txBody>
          <a:bodyPr wrap="square" lIns="0" tIns="0" rIns="0" bIns="0" rtlCol="0"/>
          <a:lstStyle/>
          <a:p>
            <a:pPr marL="0" marR="0" lvl="0" indent="0" algn="l" defTabSz="685747"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422912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4"/>
          <p:cNvSpPr txBox="1">
            <a:spLocks noGrp="1"/>
          </p:cNvSpPr>
          <p:nvPr>
            <p:ph type="ctrTitle" idx="4294967295"/>
          </p:nvPr>
        </p:nvSpPr>
        <p:spPr>
          <a:xfrm>
            <a:off x="311999" y="363730"/>
            <a:ext cx="8520002" cy="1607587"/>
          </a:xfrm>
          <a:prstGeom prst="rect">
            <a:avLst/>
          </a:prstGeom>
        </p:spPr>
        <p:txBody>
          <a:bodyPr spcFirstLastPara="1" vert="horz" wrap="square" lIns="91419" tIns="91419" rIns="91419" bIns="91419" rtlCol="0" anchor="t" anchorCtr="0">
            <a:noAutofit/>
          </a:bodyPr>
          <a:lstStyle/>
          <a:p>
            <a:pPr algn="ctr">
              <a:spcBef>
                <a:spcPts val="0"/>
              </a:spcBef>
            </a:pPr>
            <a:r>
              <a:rPr lang="en" sz="3600"/>
              <a:t>“An algorithm is an </a:t>
            </a:r>
            <a:br>
              <a:rPr lang="en" sz="3600"/>
            </a:br>
            <a:r>
              <a:rPr lang="en" sz="3600"/>
              <a:t>opinion embedded in mathematics”</a:t>
            </a:r>
            <a:br>
              <a:rPr lang="en" sz="1800">
                <a:solidFill>
                  <a:schemeClr val="dk2"/>
                </a:solidFill>
              </a:rPr>
            </a:br>
            <a:br>
              <a:rPr lang="en" sz="1800">
                <a:solidFill>
                  <a:schemeClr val="dk2"/>
                </a:solidFill>
              </a:rPr>
            </a:br>
            <a:r>
              <a:rPr lang="en" sz="1800">
                <a:solidFill>
                  <a:schemeClr val="dk2"/>
                </a:solidFill>
              </a:rPr>
              <a:t>Cathy O’Neil, author of </a:t>
            </a:r>
            <a:r>
              <a:rPr lang="en" sz="1800" i="1">
                <a:solidFill>
                  <a:schemeClr val="dk2"/>
                </a:solidFill>
              </a:rPr>
              <a:t>Weapons of Math Destruction</a:t>
            </a:r>
            <a:endParaRPr sz="1800" i="1">
              <a:solidFill>
                <a:schemeClr val="dk2"/>
              </a:solidFill>
            </a:endParaRPr>
          </a:p>
          <a:p>
            <a:pPr>
              <a:spcBef>
                <a:spcPts val="0"/>
              </a:spcBef>
            </a:pPr>
            <a:endParaRPr/>
          </a:p>
        </p:txBody>
      </p:sp>
      <p:sp>
        <p:nvSpPr>
          <p:cNvPr id="260" name="Google Shape;260;p44"/>
          <p:cNvSpPr txBox="1">
            <a:spLocks noGrp="1"/>
          </p:cNvSpPr>
          <p:nvPr>
            <p:ph type="subTitle" idx="4294967295"/>
          </p:nvPr>
        </p:nvSpPr>
        <p:spPr>
          <a:xfrm>
            <a:off x="311999" y="2376938"/>
            <a:ext cx="8520002" cy="2358135"/>
          </a:xfrm>
          <a:prstGeom prst="rect">
            <a:avLst/>
          </a:prstGeom>
        </p:spPr>
        <p:txBody>
          <a:bodyPr spcFirstLastPara="1" vert="horz" wrap="square" lIns="91419" tIns="91419" rIns="91419" bIns="91419" rtlCol="0" anchor="t" anchorCtr="0">
            <a:noAutofit/>
          </a:bodyPr>
          <a:lstStyle/>
          <a:p>
            <a:pPr marL="0" indent="0">
              <a:spcBef>
                <a:spcPts val="0"/>
              </a:spcBef>
              <a:buNone/>
            </a:pPr>
            <a:r>
              <a:rPr lang="en"/>
              <a:t> </a:t>
            </a:r>
            <a:endParaRPr/>
          </a:p>
          <a:p>
            <a:pPr marL="0" indent="0">
              <a:spcBef>
                <a:spcPts val="1600"/>
              </a:spcBef>
              <a:buClr>
                <a:schemeClr val="dk1"/>
              </a:buClr>
              <a:buSzPts val="1100"/>
              <a:buNone/>
            </a:pPr>
            <a:endParaRPr/>
          </a:p>
          <a:p>
            <a:pPr marL="0" indent="0">
              <a:spcBef>
                <a:spcPts val="1600"/>
              </a:spcBef>
              <a:spcAft>
                <a:spcPts val="1600"/>
              </a:spcAft>
              <a:buNone/>
            </a:pPr>
            <a:endParaRPr/>
          </a:p>
        </p:txBody>
      </p:sp>
      <p:sp>
        <p:nvSpPr>
          <p:cNvPr id="261" name="Google Shape;261;p44"/>
          <p:cNvSpPr txBox="1">
            <a:spLocks noGrp="1"/>
          </p:cNvSpPr>
          <p:nvPr>
            <p:ph type="ctrTitle" idx="4294967295"/>
          </p:nvPr>
        </p:nvSpPr>
        <p:spPr>
          <a:xfrm>
            <a:off x="312007" y="2573375"/>
            <a:ext cx="8520002" cy="2052456"/>
          </a:xfrm>
          <a:prstGeom prst="rect">
            <a:avLst/>
          </a:prstGeom>
        </p:spPr>
        <p:txBody>
          <a:bodyPr spcFirstLastPara="1" vert="horz" wrap="square" lIns="91419" tIns="91419" rIns="91419" bIns="91419" rtlCol="0" anchor="t" anchorCtr="0">
            <a:noAutofit/>
          </a:bodyPr>
          <a:lstStyle/>
          <a:p>
            <a:pPr algn="ctr">
              <a:spcBef>
                <a:spcPts val="0"/>
              </a:spcBef>
            </a:pPr>
            <a:r>
              <a:rPr lang="en" sz="3600"/>
              <a:t>“Algorithms are neither good nor bad, </a:t>
            </a:r>
            <a:endParaRPr sz="3600"/>
          </a:p>
          <a:p>
            <a:pPr algn="ctr">
              <a:spcBef>
                <a:spcPts val="0"/>
              </a:spcBef>
            </a:pPr>
            <a:r>
              <a:rPr lang="en" sz="3600"/>
              <a:t>but they are certainly not neutral”</a:t>
            </a:r>
            <a:br>
              <a:rPr lang="en" sz="3600"/>
            </a:br>
            <a:br>
              <a:rPr lang="en" sz="1800">
                <a:solidFill>
                  <a:schemeClr val="dk2"/>
                </a:solidFill>
              </a:rPr>
            </a:br>
            <a:r>
              <a:rPr lang="en" sz="1800">
                <a:solidFill>
                  <a:schemeClr val="dk2"/>
                </a:solidFill>
              </a:rPr>
              <a:t>Kranzberg’s First Law of Technology</a:t>
            </a:r>
            <a:endParaRPr sz="1800">
              <a:solidFill>
                <a:schemeClr val="dk2"/>
              </a:solidFill>
            </a:endParaRPr>
          </a:p>
          <a:p>
            <a:pPr algn="ctr">
              <a:lnSpc>
                <a:spcPct val="115000"/>
              </a:lnSpc>
              <a:spcBef>
                <a:spcPts val="0"/>
              </a:spcBef>
              <a:spcAft>
                <a:spcPts val="1600"/>
              </a:spcAft>
            </a:pPr>
            <a:r>
              <a:rPr lang="en" sz="1800" i="1">
                <a:solidFill>
                  <a:schemeClr val="dk2"/>
                </a:solidFill>
              </a:rPr>
              <a:t>Technology and Culture</a:t>
            </a:r>
            <a:r>
              <a:rPr lang="en" sz="1800">
                <a:solidFill>
                  <a:schemeClr val="dk2"/>
                </a:solidFill>
              </a:rPr>
              <a:t>, Vol. 27, No. 3 (July 1986), pp. 544-560</a:t>
            </a:r>
            <a:endParaRPr sz="1800"/>
          </a:p>
        </p:txBody>
      </p:sp>
    </p:spTree>
    <p:extLst>
      <p:ext uri="{BB962C8B-B14F-4D97-AF65-F5344CB8AC3E}">
        <p14:creationId xmlns:p14="http://schemas.microsoft.com/office/powerpoint/2010/main" val="2263475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9218" name="Picture 2" descr="Image result for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97" y="0"/>
            <a:ext cx="1053388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502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832" y="1188377"/>
            <a:ext cx="8153793" cy="3662541"/>
          </a:xfrm>
          <a:prstGeom prst="rect">
            <a:avLst/>
          </a:prstGeom>
          <a:noFill/>
        </p:spPr>
        <p:txBody>
          <a:bodyPr wrap="square" rtlCol="0">
            <a:spAutoFit/>
          </a:bodyPr>
          <a:lstStyle/>
          <a:p>
            <a:pPr marL="285750" indent="-285750">
              <a:buFont typeface="Arial" panose="020B0604020202020204" pitchFamily="34" charset="0"/>
              <a:buChar char="•"/>
            </a:pPr>
            <a:r>
              <a:rPr lang="en-US" sz="2800" dirty="0"/>
              <a:t>A partner in resolutions</a:t>
            </a:r>
          </a:p>
          <a:p>
            <a:pPr marL="285750" indent="-285750">
              <a:buFont typeface="Arial" panose="020B0604020202020204" pitchFamily="34" charset="0"/>
              <a:buChar char="•"/>
            </a:pPr>
            <a:r>
              <a:rPr lang="en-US" sz="2800" dirty="0"/>
              <a:t>Lightens administrative loads</a:t>
            </a:r>
          </a:p>
          <a:p>
            <a:pPr marL="285750" indent="-285750">
              <a:buFont typeface="Arial" panose="020B0604020202020204" pitchFamily="34" charset="0"/>
              <a:buChar char="•"/>
            </a:pPr>
            <a:r>
              <a:rPr lang="en-US" sz="2800" dirty="0"/>
              <a:t>Saves money</a:t>
            </a:r>
          </a:p>
          <a:p>
            <a:pPr marL="285750" indent="-285750">
              <a:buFont typeface="Arial" panose="020B0604020202020204" pitchFamily="34" charset="0"/>
              <a:buChar char="•"/>
            </a:pPr>
            <a:r>
              <a:rPr lang="en-US" sz="2800" dirty="0"/>
              <a:t>Builds credibility</a:t>
            </a:r>
          </a:p>
          <a:p>
            <a:pPr marL="285750" indent="-285750">
              <a:buFont typeface="Arial" panose="020B0604020202020204" pitchFamily="34" charset="0"/>
              <a:buChar char="•"/>
            </a:pPr>
            <a:r>
              <a:rPr lang="en-US" sz="2800" dirty="0"/>
              <a:t>Becoming more capable all the time</a:t>
            </a:r>
          </a:p>
          <a:p>
            <a:pPr marL="285750" indent="-285750">
              <a:buFont typeface="Arial" panose="020B0604020202020204" pitchFamily="34" charset="0"/>
              <a:buChar char="•"/>
            </a:pPr>
            <a:r>
              <a:rPr lang="en-US" sz="2800" dirty="0"/>
              <a:t>Always in the parties’ pockets</a:t>
            </a:r>
          </a:p>
          <a:p>
            <a:pPr marL="285750" indent="-285750">
              <a:buFont typeface="Arial" panose="020B0604020202020204" pitchFamily="34" charset="0"/>
              <a:buChar char="•"/>
            </a:pPr>
            <a:r>
              <a:rPr lang="en-US" sz="2800" dirty="0"/>
              <a:t>Able to do things humans can’t (or shouldn’t) do</a:t>
            </a:r>
          </a:p>
          <a:p>
            <a:endParaRPr lang="en-US" dirty="0"/>
          </a:p>
          <a:p>
            <a:endParaRPr lang="en-US" dirty="0"/>
          </a:p>
        </p:txBody>
      </p:sp>
      <p:sp>
        <p:nvSpPr>
          <p:cNvPr id="4" name="TextBox 3"/>
          <p:cNvSpPr txBox="1"/>
          <p:nvPr/>
        </p:nvSpPr>
        <p:spPr>
          <a:xfrm>
            <a:off x="473274" y="543536"/>
            <a:ext cx="6902824" cy="523220"/>
          </a:xfrm>
          <a:prstGeom prst="rect">
            <a:avLst/>
          </a:prstGeom>
          <a:noFill/>
        </p:spPr>
        <p:txBody>
          <a:bodyPr wrap="square" rtlCol="0">
            <a:spAutoFit/>
          </a:bodyPr>
          <a:lstStyle/>
          <a:p>
            <a:r>
              <a:rPr lang="en-US" sz="2800" b="1" dirty="0"/>
              <a:t>Meet the Fourth Party</a:t>
            </a:r>
            <a:endParaRPr lang="en-US" b="1"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0170" y="263414"/>
            <a:ext cx="2406086" cy="2859065"/>
          </a:xfrm>
          <a:prstGeom prst="rect">
            <a:avLst/>
          </a:prstGeom>
        </p:spPr>
      </p:pic>
    </p:spTree>
    <p:extLst>
      <p:ext uri="{BB962C8B-B14F-4D97-AF65-F5344CB8AC3E}">
        <p14:creationId xmlns:p14="http://schemas.microsoft.com/office/powerpoint/2010/main" val="1727852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the fourth party do today?</a:t>
            </a:r>
          </a:p>
        </p:txBody>
      </p:sp>
      <p:sp>
        <p:nvSpPr>
          <p:cNvPr id="3" name="Rectangle 2"/>
          <p:cNvSpPr/>
          <p:nvPr/>
        </p:nvSpPr>
        <p:spPr>
          <a:xfrm>
            <a:off x="858519" y="971610"/>
            <a:ext cx="7099775" cy="3539430"/>
          </a:xfrm>
          <a:prstGeom prst="rect">
            <a:avLst/>
          </a:prstGeom>
        </p:spPr>
        <p:txBody>
          <a:bodyPr wrap="square">
            <a:spAutoFit/>
          </a:bodyPr>
          <a:lstStyle/>
          <a:p>
            <a:pPr marL="457200" lvl="0" indent="-311150">
              <a:buSzPts val="1300"/>
              <a:buChar char="●"/>
            </a:pPr>
            <a:r>
              <a:rPr lang="en-US" sz="3200" dirty="0"/>
              <a:t>Intake / Diagnosis</a:t>
            </a:r>
          </a:p>
          <a:p>
            <a:pPr marL="457200" lvl="0" indent="-311150">
              <a:buSzPts val="1300"/>
              <a:buChar char="●"/>
            </a:pPr>
            <a:r>
              <a:rPr lang="en-US" sz="3200" dirty="0"/>
              <a:t>Processing Payments</a:t>
            </a:r>
          </a:p>
          <a:p>
            <a:pPr marL="457200" lvl="0" indent="-311150">
              <a:buSzPts val="1300"/>
              <a:buChar char="●"/>
            </a:pPr>
            <a:r>
              <a:rPr lang="en-US" sz="3200" dirty="0"/>
              <a:t>Case administration</a:t>
            </a:r>
          </a:p>
          <a:p>
            <a:pPr marL="457200" lvl="0" indent="-311150">
              <a:buSzPts val="1300"/>
              <a:buChar char="●"/>
            </a:pPr>
            <a:r>
              <a:rPr lang="en-US" sz="3200" dirty="0"/>
              <a:t>Notifications</a:t>
            </a:r>
          </a:p>
          <a:p>
            <a:pPr marL="457200" lvl="0" indent="-311150">
              <a:buSzPts val="1300"/>
              <a:buChar char="●"/>
            </a:pPr>
            <a:r>
              <a:rPr lang="en-US" sz="3200" dirty="0"/>
              <a:t>Document management</a:t>
            </a:r>
          </a:p>
          <a:p>
            <a:pPr marL="457200" lvl="0" indent="-311150">
              <a:buSzPts val="1300"/>
              <a:buChar char="●"/>
            </a:pPr>
            <a:r>
              <a:rPr lang="en-US" sz="3200" dirty="0"/>
              <a:t>Calendars / Scheduling</a:t>
            </a:r>
          </a:p>
          <a:p>
            <a:pPr marL="457200" lvl="0" indent="-311150">
              <a:buSzPts val="1300"/>
              <a:buChar char="●"/>
            </a:pPr>
            <a:r>
              <a:rPr lang="en-US" sz="3200" dirty="0"/>
              <a:t>Assisted negotiation</a:t>
            </a:r>
          </a:p>
        </p:txBody>
      </p:sp>
    </p:spTree>
    <p:extLst>
      <p:ext uri="{BB962C8B-B14F-4D97-AF65-F5344CB8AC3E}">
        <p14:creationId xmlns:p14="http://schemas.microsoft.com/office/powerpoint/2010/main" val="159924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fourth party do tomorrow?</a:t>
            </a:r>
          </a:p>
        </p:txBody>
      </p:sp>
      <p:sp>
        <p:nvSpPr>
          <p:cNvPr id="3" name="Rectangle 2"/>
          <p:cNvSpPr/>
          <p:nvPr/>
        </p:nvSpPr>
        <p:spPr>
          <a:xfrm>
            <a:off x="858519" y="971610"/>
            <a:ext cx="7099775" cy="3539430"/>
          </a:xfrm>
          <a:prstGeom prst="rect">
            <a:avLst/>
          </a:prstGeom>
        </p:spPr>
        <p:txBody>
          <a:bodyPr wrap="square">
            <a:spAutoFit/>
          </a:bodyPr>
          <a:lstStyle/>
          <a:p>
            <a:pPr marL="457200" lvl="0" indent="-311150">
              <a:buSzPts val="1300"/>
              <a:buChar char="●"/>
            </a:pPr>
            <a:r>
              <a:rPr lang="en-US" sz="3200" dirty="0"/>
              <a:t>Research</a:t>
            </a:r>
          </a:p>
          <a:p>
            <a:pPr marL="457200" lvl="0" indent="-311150">
              <a:buSzPts val="1300"/>
              <a:buChar char="●"/>
            </a:pPr>
            <a:r>
              <a:rPr lang="en-US" sz="3200" dirty="0"/>
              <a:t>Case evaluation / ZOPA</a:t>
            </a:r>
          </a:p>
          <a:p>
            <a:pPr marL="457200" lvl="0" indent="-311150">
              <a:buSzPts val="1300"/>
              <a:buChar char="●"/>
            </a:pPr>
            <a:r>
              <a:rPr lang="en-US" sz="3200" dirty="0"/>
              <a:t>Coaching</a:t>
            </a:r>
          </a:p>
          <a:p>
            <a:pPr marL="457200" lvl="0" indent="-311150">
              <a:buSzPts val="1300"/>
              <a:buChar char="●"/>
            </a:pPr>
            <a:r>
              <a:rPr lang="en-US" sz="3200" dirty="0"/>
              <a:t>Reframing / BATNA</a:t>
            </a:r>
          </a:p>
          <a:p>
            <a:pPr marL="457200" lvl="0" indent="-311150">
              <a:buSzPts val="1300"/>
              <a:buChar char="●"/>
            </a:pPr>
            <a:r>
              <a:rPr lang="en-US" sz="3200" dirty="0"/>
              <a:t>Enforcement</a:t>
            </a:r>
          </a:p>
          <a:p>
            <a:pPr marL="457200" lvl="0" indent="-311150">
              <a:buSzPts val="1300"/>
              <a:buChar char="●"/>
            </a:pPr>
            <a:r>
              <a:rPr lang="en-US" sz="3200" dirty="0"/>
              <a:t>Document drafting &amp; submission</a:t>
            </a:r>
          </a:p>
          <a:p>
            <a:pPr marL="457200" indent="-311150">
              <a:buSzPts val="1300"/>
              <a:buFontTx/>
              <a:buChar char="●"/>
            </a:pPr>
            <a:r>
              <a:rPr lang="en-US" sz="3200" dirty="0"/>
              <a:t>Automated negotiation</a:t>
            </a:r>
          </a:p>
        </p:txBody>
      </p:sp>
    </p:spTree>
    <p:extLst>
      <p:ext uri="{BB962C8B-B14F-4D97-AF65-F5344CB8AC3E}">
        <p14:creationId xmlns:p14="http://schemas.microsoft.com/office/powerpoint/2010/main" val="368673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0773E-DAB7-9AB3-6396-0BE56D4779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30BBF6-40F5-B72C-8568-95ECAC4D837C}"/>
              </a:ext>
            </a:extLst>
          </p:cNvPr>
          <p:cNvSpPr>
            <a:spLocks noGrp="1"/>
          </p:cNvSpPr>
          <p:nvPr>
            <p:ph type="title"/>
          </p:nvPr>
        </p:nvSpPr>
        <p:spPr/>
        <p:txBody>
          <a:bodyPr/>
          <a:lstStyle/>
          <a:p>
            <a:r>
              <a:rPr lang="en-US" dirty="0"/>
              <a:t>Potential for RAG LLMs and ODR</a:t>
            </a:r>
          </a:p>
        </p:txBody>
      </p:sp>
      <p:sp>
        <p:nvSpPr>
          <p:cNvPr id="3" name="Content Placeholder 2">
            <a:extLst>
              <a:ext uri="{FF2B5EF4-FFF2-40B4-BE49-F238E27FC236}">
                <a16:creationId xmlns:a16="http://schemas.microsoft.com/office/drawing/2014/main" id="{274866D6-FB5A-10DF-A2C3-DFBA3E1EA086}"/>
              </a:ext>
            </a:extLst>
          </p:cNvPr>
          <p:cNvSpPr>
            <a:spLocks noGrp="1"/>
          </p:cNvSpPr>
          <p:nvPr>
            <p:ph idx="1"/>
          </p:nvPr>
        </p:nvSpPr>
        <p:spPr/>
        <p:txBody>
          <a:bodyPr>
            <a:normAutofit fontScale="85000" lnSpcReduction="10000"/>
          </a:bodyPr>
          <a:lstStyle/>
          <a:p>
            <a:pPr fontAlgn="base"/>
            <a:r>
              <a:rPr lang="en-US" b="0" i="0" u="none" strike="noStrike" dirty="0">
                <a:solidFill>
                  <a:srgbClr val="000000"/>
                </a:solidFill>
                <a:effectLst/>
                <a:latin typeface="Arial" panose="020B0604020202020204" pitchFamily="34" charset="0"/>
              </a:rPr>
              <a:t>Document queries for all documents uploaded into a workspace</a:t>
            </a:r>
          </a:p>
          <a:p>
            <a:pPr fontAlgn="base"/>
            <a:r>
              <a:rPr lang="en-US" b="0" i="0" u="none" strike="noStrike" dirty="0">
                <a:solidFill>
                  <a:srgbClr val="000000"/>
                </a:solidFill>
                <a:effectLst/>
                <a:latin typeface="Arial" panose="020B0604020202020204" pitchFamily="34" charset="0"/>
              </a:rPr>
              <a:t>AI assisted case filing (natural language)</a:t>
            </a:r>
          </a:p>
          <a:p>
            <a:pPr fontAlgn="base"/>
            <a:r>
              <a:rPr lang="en-US" b="0" i="0" u="none" strike="noStrike" dirty="0">
                <a:solidFill>
                  <a:srgbClr val="000000"/>
                </a:solidFill>
                <a:effectLst/>
                <a:latin typeface="Arial" panose="020B0604020202020204" pitchFamily="34" charset="0"/>
              </a:rPr>
              <a:t>AI assisted document generation (creating draft settlement agreements)</a:t>
            </a:r>
          </a:p>
          <a:p>
            <a:pPr fontAlgn="base"/>
            <a:r>
              <a:rPr lang="en-US" b="0" i="0" u="none" strike="noStrike" dirty="0">
                <a:solidFill>
                  <a:srgbClr val="000000"/>
                </a:solidFill>
                <a:effectLst/>
                <a:latin typeface="Arial" panose="020B0604020202020204" pitchFamily="34" charset="0"/>
              </a:rPr>
              <a:t>AI assisted panelist search</a:t>
            </a:r>
          </a:p>
          <a:p>
            <a:pPr fontAlgn="base"/>
            <a:r>
              <a:rPr lang="en-US" b="0" i="0" u="none" strike="noStrike" dirty="0">
                <a:solidFill>
                  <a:srgbClr val="000000"/>
                </a:solidFill>
                <a:effectLst/>
                <a:latin typeface="Arial" panose="020B0604020202020204" pitchFamily="34" charset="0"/>
              </a:rPr>
              <a:t>AI mediator - AI asking questions, reframing, urging toward settlement</a:t>
            </a:r>
          </a:p>
          <a:p>
            <a:pPr fontAlgn="base"/>
            <a:r>
              <a:rPr lang="en-US" b="0" i="0" u="none" strike="noStrike" dirty="0">
                <a:solidFill>
                  <a:srgbClr val="000000"/>
                </a:solidFill>
                <a:effectLst/>
                <a:latin typeface="Arial" panose="020B0604020202020204" pitchFamily="34" charset="0"/>
              </a:rPr>
              <a:t>AI tone monitoring - communication de-toxifying</a:t>
            </a:r>
          </a:p>
          <a:p>
            <a:pPr fontAlgn="base"/>
            <a:r>
              <a:rPr lang="en-US" b="0" i="0" u="none" strike="noStrike" dirty="0">
                <a:solidFill>
                  <a:srgbClr val="000000"/>
                </a:solidFill>
                <a:effectLst/>
                <a:latin typeface="Arial" panose="020B0604020202020204" pitchFamily="34" charset="0"/>
              </a:rPr>
              <a:t>AI arbitrator - evaluates submitted information, asks questions, renders decision</a:t>
            </a:r>
          </a:p>
        </p:txBody>
      </p:sp>
    </p:spTree>
    <p:extLst>
      <p:ext uri="{BB962C8B-B14F-4D97-AF65-F5344CB8AC3E}">
        <p14:creationId xmlns:p14="http://schemas.microsoft.com/office/powerpoint/2010/main" val="1869195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5" descr="https://cdn.theatlantic.com/static/mt/assets/food/radium6.jpg"/>
          <p:cNvPicPr preferRelativeResize="0"/>
          <p:nvPr/>
        </p:nvPicPr>
        <p:blipFill rotWithShape="1">
          <a:blip r:embed="rId3">
            <a:alphaModFix/>
          </a:blip>
          <a:srcRect l="8487" t="1333" r="35190" b="54670"/>
          <a:stretch/>
        </p:blipFill>
        <p:spPr>
          <a:xfrm>
            <a:off x="0" y="0"/>
            <a:ext cx="4508770" cy="5143500"/>
          </a:xfrm>
          <a:prstGeom prst="rect">
            <a:avLst/>
          </a:prstGeom>
          <a:noFill/>
          <a:ln>
            <a:noFill/>
          </a:ln>
        </p:spPr>
      </p:pic>
      <p:pic>
        <p:nvPicPr>
          <p:cNvPr id="202" name="Google Shape;202;p35" descr="https://cdn.theatlantic.com/static/mt/assets/food/radium6.jpg"/>
          <p:cNvPicPr preferRelativeResize="0"/>
          <p:nvPr/>
        </p:nvPicPr>
        <p:blipFill rotWithShape="1">
          <a:blip r:embed="rId3">
            <a:alphaModFix/>
          </a:blip>
          <a:srcRect l="1793" t="45294" r="34149" b="1323"/>
          <a:stretch/>
        </p:blipFill>
        <p:spPr>
          <a:xfrm>
            <a:off x="4781550" y="105625"/>
            <a:ext cx="4077300" cy="4961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0773E-DAB7-9AB3-6396-0BE56D4779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30BBF6-40F5-B72C-8568-95ECAC4D837C}"/>
              </a:ext>
            </a:extLst>
          </p:cNvPr>
          <p:cNvSpPr>
            <a:spLocks noGrp="1"/>
          </p:cNvSpPr>
          <p:nvPr>
            <p:ph type="title"/>
          </p:nvPr>
        </p:nvSpPr>
        <p:spPr/>
        <p:txBody>
          <a:bodyPr/>
          <a:lstStyle/>
          <a:p>
            <a:r>
              <a:rPr lang="en-US" dirty="0"/>
              <a:t>Envisioning the OMBOT</a:t>
            </a:r>
          </a:p>
        </p:txBody>
      </p:sp>
      <p:sp>
        <p:nvSpPr>
          <p:cNvPr id="3" name="Content Placeholder 2">
            <a:extLst>
              <a:ext uri="{FF2B5EF4-FFF2-40B4-BE49-F238E27FC236}">
                <a16:creationId xmlns:a16="http://schemas.microsoft.com/office/drawing/2014/main" id="{274866D6-FB5A-10DF-A2C3-DFBA3E1EA086}"/>
              </a:ext>
            </a:extLst>
          </p:cNvPr>
          <p:cNvSpPr>
            <a:spLocks noGrp="1"/>
          </p:cNvSpPr>
          <p:nvPr>
            <p:ph idx="1"/>
          </p:nvPr>
        </p:nvSpPr>
        <p:spPr/>
        <p:txBody>
          <a:bodyPr>
            <a:normAutofit/>
          </a:bodyPr>
          <a:lstStyle/>
          <a:p>
            <a:pPr fontAlgn="base"/>
            <a:r>
              <a:rPr lang="en-US" b="0" i="0" u="none" strike="noStrike" dirty="0">
                <a:solidFill>
                  <a:srgbClr val="000000"/>
                </a:solidFill>
                <a:effectLst/>
                <a:latin typeface="Arial" panose="020B0604020202020204" pitchFamily="34" charset="0"/>
              </a:rPr>
              <a:t>Available 24x7</a:t>
            </a:r>
          </a:p>
          <a:p>
            <a:pPr fontAlgn="base"/>
            <a:r>
              <a:rPr lang="en-US" b="0" i="0" u="none" strike="noStrike" dirty="0">
                <a:solidFill>
                  <a:srgbClr val="000000"/>
                </a:solidFill>
                <a:effectLst/>
                <a:latin typeface="Arial" panose="020B0604020202020204" pitchFamily="34" charset="0"/>
              </a:rPr>
              <a:t>Trained on best practices and ethical guidelines</a:t>
            </a:r>
          </a:p>
          <a:p>
            <a:pPr fontAlgn="base"/>
            <a:r>
              <a:rPr lang="en-US" dirty="0">
                <a:solidFill>
                  <a:srgbClr val="000000"/>
                </a:solidFill>
                <a:latin typeface="Arial" panose="020B0604020202020204" pitchFamily="34" charset="0"/>
              </a:rPr>
              <a:t>Designed to be friendly, accessible, and conversational</a:t>
            </a:r>
          </a:p>
          <a:p>
            <a:pPr fontAlgn="base"/>
            <a:r>
              <a:rPr lang="en-US" dirty="0">
                <a:solidFill>
                  <a:srgbClr val="000000"/>
                </a:solidFill>
                <a:latin typeface="Arial" panose="020B0604020202020204" pitchFamily="34" charset="0"/>
              </a:rPr>
              <a:t>Totally confidential</a:t>
            </a:r>
            <a:endParaRPr lang="en-US" b="0" i="0" u="none" strike="noStrike" dirty="0">
              <a:solidFill>
                <a:srgbClr val="000000"/>
              </a:solidFill>
              <a:effectLst/>
              <a:latin typeface="Arial" panose="020B0604020202020204" pitchFamily="34" charset="0"/>
            </a:endParaRPr>
          </a:p>
          <a:p>
            <a:pPr fontAlgn="base"/>
            <a:r>
              <a:rPr lang="en-US" b="0" i="0" u="none" strike="noStrike" dirty="0">
                <a:solidFill>
                  <a:srgbClr val="000000"/>
                </a:solidFill>
                <a:effectLst/>
                <a:latin typeface="Arial" panose="020B0604020202020204" pitchFamily="34" charset="0"/>
              </a:rPr>
              <a:t>Can refer to a human ombuds at any time</a:t>
            </a:r>
          </a:p>
          <a:p>
            <a:pPr fontAlgn="base"/>
            <a:r>
              <a:rPr lang="en-US" dirty="0">
                <a:solidFill>
                  <a:srgbClr val="000000"/>
                </a:solidFill>
                <a:latin typeface="Arial" panose="020B0604020202020204" pitchFamily="34" charset="0"/>
              </a:rPr>
              <a:t>Closest I have seen so far:</a:t>
            </a:r>
            <a:endParaRPr lang="en-US" b="0" i="0" u="none" strike="noStrike" dirty="0">
              <a:solidFill>
                <a:srgbClr val="000000"/>
              </a:solidFill>
              <a:effectLst/>
              <a:latin typeface="Arial" panose="020B0604020202020204" pitchFamily="34" charset="0"/>
            </a:endParaRPr>
          </a:p>
        </p:txBody>
      </p:sp>
      <p:pic>
        <p:nvPicPr>
          <p:cNvPr id="5" name="Picture 4">
            <a:extLst>
              <a:ext uri="{FF2B5EF4-FFF2-40B4-BE49-F238E27FC236}">
                <a16:creationId xmlns:a16="http://schemas.microsoft.com/office/drawing/2014/main" id="{E6C67B59-582F-8E3F-B33C-069CD2939F42}"/>
              </a:ext>
            </a:extLst>
          </p:cNvPr>
          <p:cNvPicPr>
            <a:picLocks noChangeAspect="1"/>
          </p:cNvPicPr>
          <p:nvPr/>
        </p:nvPicPr>
        <p:blipFill rotWithShape="1">
          <a:blip r:embed="rId2"/>
          <a:srcRect l="4335" t="54379" r="74680" b="20209"/>
          <a:stretch/>
        </p:blipFill>
        <p:spPr>
          <a:xfrm>
            <a:off x="4722607" y="3391421"/>
            <a:ext cx="1619025" cy="1307054"/>
          </a:xfrm>
          <a:prstGeom prst="rect">
            <a:avLst/>
          </a:prstGeom>
        </p:spPr>
      </p:pic>
    </p:spTree>
    <p:extLst>
      <p:ext uri="{BB962C8B-B14F-4D97-AF65-F5344CB8AC3E}">
        <p14:creationId xmlns:p14="http://schemas.microsoft.com/office/powerpoint/2010/main" val="916928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grpSp>
        <p:nvGrpSpPr>
          <p:cNvPr id="408" name="Google Shape;408;p33"/>
          <p:cNvGrpSpPr/>
          <p:nvPr/>
        </p:nvGrpSpPr>
        <p:grpSpPr>
          <a:xfrm>
            <a:off x="1064302" y="493568"/>
            <a:ext cx="2690734" cy="4460681"/>
            <a:chOff x="5186401" y="170626"/>
            <a:chExt cx="1834973" cy="4048577"/>
          </a:xfrm>
        </p:grpSpPr>
        <p:sp>
          <p:nvSpPr>
            <p:cNvPr id="409" name="Google Shape;409;p33"/>
            <p:cNvSpPr/>
            <p:nvPr/>
          </p:nvSpPr>
          <p:spPr>
            <a:xfrm>
              <a:off x="5186401" y="170626"/>
              <a:ext cx="1834973" cy="4048577"/>
            </a:xfrm>
            <a:custGeom>
              <a:avLst/>
              <a:gdLst/>
              <a:ahLst/>
              <a:cxnLst/>
              <a:rect l="l" t="t" r="r" b="b"/>
              <a:pathLst>
                <a:path w="93205" h="189190" extrusionOk="0">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0" name="Google Shape;410;p33"/>
            <p:cNvSpPr/>
            <p:nvPr/>
          </p:nvSpPr>
          <p:spPr>
            <a:xfrm>
              <a:off x="5890455" y="3969678"/>
              <a:ext cx="458108" cy="154724"/>
            </a:xfrm>
            <a:custGeom>
              <a:avLst/>
              <a:gdLst/>
              <a:ahLst/>
              <a:cxnLst/>
              <a:rect l="l" t="t" r="r" b="b"/>
              <a:pathLst>
                <a:path w="23269" h="7859" extrusionOk="0">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a:extLst>
              <a:ext uri="{FF2B5EF4-FFF2-40B4-BE49-F238E27FC236}">
                <a16:creationId xmlns:a16="http://schemas.microsoft.com/office/drawing/2014/main" id="{DD2BA11A-CA2A-0ECF-750B-B3B2C31BF7C7}"/>
              </a:ext>
            </a:extLst>
          </p:cNvPr>
          <p:cNvPicPr>
            <a:picLocks noChangeAspect="1"/>
          </p:cNvPicPr>
          <p:nvPr/>
        </p:nvPicPr>
        <p:blipFill>
          <a:blip r:embed="rId3"/>
          <a:stretch>
            <a:fillRect/>
          </a:stretch>
        </p:blipFill>
        <p:spPr>
          <a:xfrm>
            <a:off x="1161469" y="659406"/>
            <a:ext cx="2506253" cy="3917228"/>
          </a:xfrm>
          <a:prstGeom prst="rect">
            <a:avLst/>
          </a:prstGeom>
        </p:spPr>
      </p:pic>
      <p:grpSp>
        <p:nvGrpSpPr>
          <p:cNvPr id="9" name="Google Shape;408;p33">
            <a:extLst>
              <a:ext uri="{FF2B5EF4-FFF2-40B4-BE49-F238E27FC236}">
                <a16:creationId xmlns:a16="http://schemas.microsoft.com/office/drawing/2014/main" id="{D952CE6B-9D89-9EB8-0E9C-F77659C3F3AE}"/>
              </a:ext>
            </a:extLst>
          </p:cNvPr>
          <p:cNvGrpSpPr/>
          <p:nvPr/>
        </p:nvGrpSpPr>
        <p:grpSpPr>
          <a:xfrm>
            <a:off x="5421497" y="493568"/>
            <a:ext cx="2690734" cy="4460681"/>
            <a:chOff x="5186401" y="170626"/>
            <a:chExt cx="1834973" cy="4048577"/>
          </a:xfrm>
        </p:grpSpPr>
        <p:sp>
          <p:nvSpPr>
            <p:cNvPr id="10" name="Google Shape;409;p33">
              <a:extLst>
                <a:ext uri="{FF2B5EF4-FFF2-40B4-BE49-F238E27FC236}">
                  <a16:creationId xmlns:a16="http://schemas.microsoft.com/office/drawing/2014/main" id="{906DD679-1B97-87AB-0FB6-B0C3D7F3FFEC}"/>
                </a:ext>
              </a:extLst>
            </p:cNvPr>
            <p:cNvSpPr/>
            <p:nvPr/>
          </p:nvSpPr>
          <p:spPr>
            <a:xfrm>
              <a:off x="5186401" y="170626"/>
              <a:ext cx="1834973" cy="4048577"/>
            </a:xfrm>
            <a:custGeom>
              <a:avLst/>
              <a:gdLst/>
              <a:ahLst/>
              <a:cxnLst/>
              <a:rect l="l" t="t" r="r" b="b"/>
              <a:pathLst>
                <a:path w="93205" h="189190" extrusionOk="0">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410;p33">
              <a:extLst>
                <a:ext uri="{FF2B5EF4-FFF2-40B4-BE49-F238E27FC236}">
                  <a16:creationId xmlns:a16="http://schemas.microsoft.com/office/drawing/2014/main" id="{7108A088-5C19-34B0-0B92-DEBCD21A332C}"/>
                </a:ext>
              </a:extLst>
            </p:cNvPr>
            <p:cNvSpPr/>
            <p:nvPr/>
          </p:nvSpPr>
          <p:spPr>
            <a:xfrm>
              <a:off x="5890455" y="3969678"/>
              <a:ext cx="458108" cy="154724"/>
            </a:xfrm>
            <a:custGeom>
              <a:avLst/>
              <a:gdLst/>
              <a:ahLst/>
              <a:cxnLst/>
              <a:rect l="l" t="t" r="r" b="b"/>
              <a:pathLst>
                <a:path w="23269" h="7859" extrusionOk="0">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Picture 7">
            <a:extLst>
              <a:ext uri="{FF2B5EF4-FFF2-40B4-BE49-F238E27FC236}">
                <a16:creationId xmlns:a16="http://schemas.microsoft.com/office/drawing/2014/main" id="{353B3A77-EE89-BE2A-E29E-8B352E9606F5}"/>
              </a:ext>
            </a:extLst>
          </p:cNvPr>
          <p:cNvPicPr>
            <a:picLocks noChangeAspect="1"/>
          </p:cNvPicPr>
          <p:nvPr/>
        </p:nvPicPr>
        <p:blipFill>
          <a:blip r:embed="rId4"/>
          <a:stretch>
            <a:fillRect/>
          </a:stretch>
        </p:blipFill>
        <p:spPr>
          <a:xfrm>
            <a:off x="5516526" y="666090"/>
            <a:ext cx="2506253" cy="3917228"/>
          </a:xfrm>
          <a:prstGeom prst="rect">
            <a:avLst/>
          </a:prstGeom>
        </p:spPr>
      </p:pic>
      <p:sp>
        <p:nvSpPr>
          <p:cNvPr id="13" name="Right Arrow 12">
            <a:extLst>
              <a:ext uri="{FF2B5EF4-FFF2-40B4-BE49-F238E27FC236}">
                <a16:creationId xmlns:a16="http://schemas.microsoft.com/office/drawing/2014/main" id="{A196D505-76D5-CC60-D9AD-4E49C13EF1BE}"/>
              </a:ext>
            </a:extLst>
          </p:cNvPr>
          <p:cNvSpPr/>
          <p:nvPr/>
        </p:nvSpPr>
        <p:spPr>
          <a:xfrm>
            <a:off x="4182341" y="2547263"/>
            <a:ext cx="779318" cy="353290"/>
          </a:xfrm>
          <a:prstGeom prst="rightArrow">
            <a:avLst>
              <a:gd name="adj1" fmla="val 33850"/>
              <a:gd name="adj2" fmla="val 5269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8" name="Picture 7">
            <a:extLst>
              <a:ext uri="{FF2B5EF4-FFF2-40B4-BE49-F238E27FC236}">
                <a16:creationId xmlns:a16="http://schemas.microsoft.com/office/drawing/2014/main" id="{5C929D48-8C7E-DAA0-4C09-8AF75EB47DD5}"/>
              </a:ext>
            </a:extLst>
          </p:cNvPr>
          <p:cNvPicPr>
            <a:picLocks noChangeAspect="1"/>
          </p:cNvPicPr>
          <p:nvPr/>
        </p:nvPicPr>
        <p:blipFill rotWithShape="1">
          <a:blip r:embed="rId3"/>
          <a:srcRect b="15782"/>
          <a:stretch/>
        </p:blipFill>
        <p:spPr>
          <a:xfrm>
            <a:off x="803728" y="533951"/>
            <a:ext cx="7536543" cy="4075597"/>
          </a:xfrm>
          <a:prstGeom prst="rect">
            <a:avLst/>
          </a:prstGeom>
          <a:ln>
            <a:noFill/>
          </a:ln>
        </p:spPr>
      </p:pic>
    </p:spTree>
    <p:extLst>
      <p:ext uri="{BB962C8B-B14F-4D97-AF65-F5344CB8AC3E}">
        <p14:creationId xmlns:p14="http://schemas.microsoft.com/office/powerpoint/2010/main" val="383628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10" name="Picture 9">
            <a:extLst>
              <a:ext uri="{FF2B5EF4-FFF2-40B4-BE49-F238E27FC236}">
                <a16:creationId xmlns:a16="http://schemas.microsoft.com/office/drawing/2014/main" id="{44B73A9F-E9D6-4ADE-A938-952DB92D3E88}"/>
              </a:ext>
            </a:extLst>
          </p:cNvPr>
          <p:cNvPicPr>
            <a:picLocks noChangeAspect="1"/>
          </p:cNvPicPr>
          <p:nvPr/>
        </p:nvPicPr>
        <p:blipFill rotWithShape="1">
          <a:blip r:embed="rId3"/>
          <a:srcRect b="12229"/>
          <a:stretch/>
        </p:blipFill>
        <p:spPr>
          <a:xfrm>
            <a:off x="1174096" y="275359"/>
            <a:ext cx="6795808" cy="4592782"/>
          </a:xfrm>
          <a:prstGeom prst="rect">
            <a:avLst/>
          </a:prstGeom>
          <a:ln>
            <a:noFill/>
          </a:ln>
        </p:spPr>
      </p:pic>
    </p:spTree>
    <p:extLst>
      <p:ext uri="{BB962C8B-B14F-4D97-AF65-F5344CB8AC3E}">
        <p14:creationId xmlns:p14="http://schemas.microsoft.com/office/powerpoint/2010/main" val="313113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12" name="Picture 11">
            <a:extLst>
              <a:ext uri="{FF2B5EF4-FFF2-40B4-BE49-F238E27FC236}">
                <a16:creationId xmlns:a16="http://schemas.microsoft.com/office/drawing/2014/main" id="{A1F9019B-49EF-93BC-75D4-910F1B3164DA}"/>
              </a:ext>
            </a:extLst>
          </p:cNvPr>
          <p:cNvPicPr>
            <a:picLocks noChangeAspect="1"/>
          </p:cNvPicPr>
          <p:nvPr/>
        </p:nvPicPr>
        <p:blipFill rotWithShape="1">
          <a:blip r:embed="rId3"/>
          <a:srcRect b="13901"/>
          <a:stretch/>
        </p:blipFill>
        <p:spPr>
          <a:xfrm>
            <a:off x="937806" y="463971"/>
            <a:ext cx="7268388" cy="4215557"/>
          </a:xfrm>
          <a:prstGeom prst="rect">
            <a:avLst/>
          </a:prstGeom>
          <a:ln>
            <a:noFill/>
          </a:ln>
        </p:spPr>
      </p:pic>
    </p:spTree>
    <p:extLst>
      <p:ext uri="{BB962C8B-B14F-4D97-AF65-F5344CB8AC3E}">
        <p14:creationId xmlns:p14="http://schemas.microsoft.com/office/powerpoint/2010/main" val="374575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14" name="Picture 13">
            <a:extLst>
              <a:ext uri="{FF2B5EF4-FFF2-40B4-BE49-F238E27FC236}">
                <a16:creationId xmlns:a16="http://schemas.microsoft.com/office/drawing/2014/main" id="{F4388294-3692-24DC-1337-4F6F5D5DB9EF}"/>
              </a:ext>
            </a:extLst>
          </p:cNvPr>
          <p:cNvPicPr>
            <a:picLocks noChangeAspect="1"/>
          </p:cNvPicPr>
          <p:nvPr/>
        </p:nvPicPr>
        <p:blipFill>
          <a:blip r:embed="rId3"/>
          <a:stretch>
            <a:fillRect/>
          </a:stretch>
        </p:blipFill>
        <p:spPr>
          <a:xfrm>
            <a:off x="486905" y="343157"/>
            <a:ext cx="8170190" cy="4457186"/>
          </a:xfrm>
          <a:prstGeom prst="rect">
            <a:avLst/>
          </a:prstGeom>
          <a:ln>
            <a:noFill/>
          </a:ln>
        </p:spPr>
      </p:pic>
    </p:spTree>
    <p:extLst>
      <p:ext uri="{BB962C8B-B14F-4D97-AF65-F5344CB8AC3E}">
        <p14:creationId xmlns:p14="http://schemas.microsoft.com/office/powerpoint/2010/main" val="194696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2" name="SH.1-1">
            <a:hlinkClick r:id="" action="ppaction://media"/>
            <a:extLst>
              <a:ext uri="{FF2B5EF4-FFF2-40B4-BE49-F238E27FC236}">
                <a16:creationId xmlns:a16="http://schemas.microsoft.com/office/drawing/2014/main" id="{49B376A4-7A0E-4250-278A-4BB48381C4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3125" y="1116394"/>
            <a:ext cx="5324367" cy="2994956"/>
          </a:xfrm>
          <a:prstGeom prst="rect">
            <a:avLst/>
          </a:prstGeom>
        </p:spPr>
      </p:pic>
      <p:sp>
        <p:nvSpPr>
          <p:cNvPr id="416" name="Google Shape;416;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indent="0" algn="ctr" rtl="0">
              <a:spcBef>
                <a:spcPts val="0"/>
              </a:spcBef>
              <a:spcAft>
                <a:spcPts val="0"/>
              </a:spcAft>
              <a:buNone/>
            </a:pPr>
            <a:r>
              <a:rPr lang="en-US" b="1" dirty="0">
                <a:solidFill>
                  <a:schemeClr val="accent6"/>
                </a:solidFill>
                <a:latin typeface="Montserrat"/>
                <a:ea typeface="Montserrat"/>
                <a:cs typeface="Montserrat"/>
                <a:sym typeface="Montserrat"/>
              </a:rPr>
              <a:t>Handling a Harassment case</a:t>
            </a:r>
            <a:endParaRPr b="1" dirty="0">
              <a:solidFill>
                <a:schemeClr val="accent6"/>
              </a:solidFill>
              <a:latin typeface="Montserrat"/>
              <a:ea typeface="Montserrat"/>
              <a:cs typeface="Montserrat"/>
              <a:sym typeface="Montserrat"/>
            </a:endParaRPr>
          </a:p>
        </p:txBody>
      </p:sp>
      <p:sp>
        <p:nvSpPr>
          <p:cNvPr id="417" name="Google Shape;417;p34"/>
          <p:cNvSpPr txBox="1">
            <a:spLocks noGrp="1"/>
          </p:cNvSpPr>
          <p:nvPr>
            <p:ph type="body" idx="4294967295"/>
          </p:nvPr>
        </p:nvSpPr>
        <p:spPr>
          <a:xfrm>
            <a:off x="1893125" y="4111350"/>
            <a:ext cx="5357700" cy="846900"/>
          </a:xfrm>
          <a:prstGeom prst="rect">
            <a:avLst/>
          </a:prstGeom>
        </p:spPr>
        <p:txBody>
          <a:bodyPr spcFirstLastPara="1" wrap="square" lIns="91425" tIns="91425" rIns="91425" bIns="91425" anchor="t" anchorCtr="0">
            <a:noAutofit/>
          </a:bodyPr>
          <a:lstStyle/>
          <a:p>
            <a:pPr marL="152400" indent="0" algn="ctr" rtl="0">
              <a:spcBef>
                <a:spcPts val="0"/>
              </a:spcBef>
              <a:spcAft>
                <a:spcPts val="0"/>
              </a:spcAft>
              <a:buNone/>
            </a:pPr>
            <a:r>
              <a:rPr lang="en-US" sz="1800" dirty="0">
                <a:solidFill>
                  <a:srgbClr val="52413C"/>
                </a:solidFill>
                <a:latin typeface="Spartan"/>
              </a:rPr>
              <a:t>Supervisee</a:t>
            </a:r>
            <a:r>
              <a:rPr lang="en-US" sz="1800" b="0" i="0" u="none" strike="noStrike" dirty="0">
                <a:solidFill>
                  <a:srgbClr val="52413C"/>
                </a:solidFill>
                <a:effectLst/>
                <a:latin typeface="Spartan"/>
              </a:rPr>
              <a:t> might say this …</a:t>
            </a:r>
          </a:p>
        </p:txBody>
      </p:sp>
    </p:spTree>
    <p:extLst>
      <p:ext uri="{BB962C8B-B14F-4D97-AF65-F5344CB8AC3E}">
        <p14:creationId xmlns:p14="http://schemas.microsoft.com/office/powerpoint/2010/main" val="179409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1"/>
          <p:cNvSpPr txBox="1">
            <a:spLocks noGrp="1"/>
          </p:cNvSpPr>
          <p:nvPr>
            <p:ph type="title"/>
          </p:nvPr>
        </p:nvSpPr>
        <p:spPr>
          <a:xfrm>
            <a:off x="311700" y="445025"/>
            <a:ext cx="422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Benefits</a:t>
            </a:r>
            <a:endParaRPr/>
          </a:p>
        </p:txBody>
      </p:sp>
      <p:sp>
        <p:nvSpPr>
          <p:cNvPr id="241" name="Google Shape;241;p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dirty="0"/>
              <a:t>Reduce cost of service</a:t>
            </a:r>
            <a:endParaRPr dirty="0"/>
          </a:p>
          <a:p>
            <a:pPr marL="457200" lvl="0" indent="-381000" algn="l" rtl="0">
              <a:spcBef>
                <a:spcPts val="0"/>
              </a:spcBef>
              <a:spcAft>
                <a:spcPts val="0"/>
              </a:spcAft>
              <a:buSzPts val="2400"/>
              <a:buChar char="●"/>
            </a:pPr>
            <a:r>
              <a:rPr lang="en" dirty="0"/>
              <a:t>Provide faster service</a:t>
            </a:r>
            <a:endParaRPr dirty="0"/>
          </a:p>
          <a:p>
            <a:pPr marL="457200" lvl="0" indent="-381000" algn="l" rtl="0">
              <a:spcBef>
                <a:spcPts val="0"/>
              </a:spcBef>
              <a:spcAft>
                <a:spcPts val="0"/>
              </a:spcAft>
              <a:buSzPts val="2400"/>
              <a:buChar char="●"/>
            </a:pPr>
            <a:r>
              <a:rPr lang="en" dirty="0"/>
              <a:t>Provide better service</a:t>
            </a:r>
            <a:endParaRPr dirty="0"/>
          </a:p>
          <a:p>
            <a:pPr marL="457200" lvl="0" indent="-381000" algn="l" rtl="0">
              <a:spcBef>
                <a:spcPts val="0"/>
              </a:spcBef>
              <a:spcAft>
                <a:spcPts val="0"/>
              </a:spcAft>
              <a:buSzPts val="2400"/>
              <a:buChar char="●"/>
            </a:pPr>
            <a:r>
              <a:rPr lang="en" dirty="0"/>
              <a:t>Serve more people</a:t>
            </a:r>
            <a:endParaRPr dirty="0"/>
          </a:p>
          <a:p>
            <a:pPr marL="0" lvl="0" indent="0" algn="l" rtl="0">
              <a:spcBef>
                <a:spcPts val="1600"/>
              </a:spcBef>
              <a:spcAft>
                <a:spcPts val="1600"/>
              </a:spcAft>
              <a:buNone/>
            </a:pPr>
            <a:endParaRPr dirty="0"/>
          </a:p>
        </p:txBody>
      </p:sp>
      <p:sp>
        <p:nvSpPr>
          <p:cNvPr id="242" name="Google Shape;242;p4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a:t>Data &amp; Privacy</a:t>
            </a:r>
            <a:endParaRPr/>
          </a:p>
          <a:p>
            <a:pPr marL="457200" lvl="0" indent="-381000" algn="l" rtl="0">
              <a:spcBef>
                <a:spcPts val="0"/>
              </a:spcBef>
              <a:spcAft>
                <a:spcPts val="0"/>
              </a:spcAft>
              <a:buSzPts val="2400"/>
              <a:buChar char="●"/>
            </a:pPr>
            <a:r>
              <a:rPr lang="en"/>
              <a:t>Safety </a:t>
            </a:r>
            <a:endParaRPr/>
          </a:p>
          <a:p>
            <a:pPr marL="457200" lvl="0" indent="-381000" algn="l" rtl="0">
              <a:spcBef>
                <a:spcPts val="0"/>
              </a:spcBef>
              <a:spcAft>
                <a:spcPts val="0"/>
              </a:spcAft>
              <a:buSzPts val="2400"/>
              <a:buChar char="●"/>
            </a:pPr>
            <a:r>
              <a:rPr lang="en"/>
              <a:t>Regulations</a:t>
            </a:r>
            <a:endParaRPr/>
          </a:p>
          <a:p>
            <a:pPr marL="457200" lvl="0" indent="-381000" algn="l" rtl="0">
              <a:spcBef>
                <a:spcPts val="0"/>
              </a:spcBef>
              <a:spcAft>
                <a:spcPts val="0"/>
              </a:spcAft>
              <a:buSzPts val="2400"/>
              <a:buChar char="●"/>
            </a:pPr>
            <a:r>
              <a:rPr lang="en"/>
              <a:t>Ethics</a:t>
            </a:r>
            <a:endParaRPr/>
          </a:p>
        </p:txBody>
      </p:sp>
      <p:sp>
        <p:nvSpPr>
          <p:cNvPr id="243" name="Google Shape;243;p41"/>
          <p:cNvSpPr txBox="1">
            <a:spLocks noGrp="1"/>
          </p:cNvSpPr>
          <p:nvPr>
            <p:ph type="title" idx="3"/>
          </p:nvPr>
        </p:nvSpPr>
        <p:spPr>
          <a:xfrm>
            <a:off x="4722300" y="445025"/>
            <a:ext cx="422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Challenges</a:t>
            </a:r>
            <a:endParaRPr/>
          </a:p>
        </p:txBody>
      </p:sp>
      <p:sp>
        <p:nvSpPr>
          <p:cNvPr id="2" name="Text Placeholder 2">
            <a:extLst>
              <a:ext uri="{FF2B5EF4-FFF2-40B4-BE49-F238E27FC236}">
                <a16:creationId xmlns:a16="http://schemas.microsoft.com/office/drawing/2014/main" id="{0217D646-44D6-E47C-3ACD-EEB8FFA98BB8}"/>
              </a:ext>
            </a:extLst>
          </p:cNvPr>
          <p:cNvSpPr txBox="1">
            <a:spLocks/>
          </p:cNvSpPr>
          <p:nvPr/>
        </p:nvSpPr>
        <p:spPr>
          <a:xfrm>
            <a:off x="556254" y="3254992"/>
            <a:ext cx="7983817" cy="5727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base"/>
            <a:r>
              <a:rPr lang="en-US" sz="2800" kern="0" dirty="0"/>
              <a:t>Our parties will soon use these tools in every area of their lives, and they will expect to use them in their dispute resolution processes as well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Mediator Ethical Standards</a:t>
            </a:r>
          </a:p>
        </p:txBody>
      </p:sp>
      <p:pic>
        <p:nvPicPr>
          <p:cNvPr id="3" name="Picture 2">
            <a:extLst>
              <a:ext uri="{FF2B5EF4-FFF2-40B4-BE49-F238E27FC236}">
                <a16:creationId xmlns:a16="http://schemas.microsoft.com/office/drawing/2014/main" id="{49EF0CE1-C6A5-4CBC-A1CA-A5BA3FE8E4D9}"/>
              </a:ext>
            </a:extLst>
          </p:cNvPr>
          <p:cNvPicPr>
            <a:picLocks noChangeAspect="1"/>
          </p:cNvPicPr>
          <p:nvPr/>
        </p:nvPicPr>
        <p:blipFill rotWithShape="1">
          <a:blip r:embed="rId3"/>
          <a:srcRect t="11329" r="1753" b="11460"/>
          <a:stretch/>
        </p:blipFill>
        <p:spPr>
          <a:xfrm>
            <a:off x="689315" y="877517"/>
            <a:ext cx="8084739" cy="3971086"/>
          </a:xfrm>
          <a:prstGeom prst="rect">
            <a:avLst/>
          </a:prstGeom>
        </p:spPr>
      </p:pic>
    </p:spTree>
    <p:extLst>
      <p:ext uri="{BB962C8B-B14F-4D97-AF65-F5344CB8AC3E}">
        <p14:creationId xmlns:p14="http://schemas.microsoft.com/office/powerpoint/2010/main" val="214183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 y="1051667"/>
            <a:ext cx="9143358" cy="2984654"/>
          </a:xfrm>
          <a:prstGeom prst="rect">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165"/>
            <a:endParaRPr lang="en-US">
              <a:solidFill>
                <a:srgbClr val="414141"/>
              </a:solidFill>
              <a:latin typeface="Arial Nova Light"/>
            </a:endParaRPr>
          </a:p>
        </p:txBody>
      </p:sp>
      <p:cxnSp>
        <p:nvCxnSpPr>
          <p:cNvPr id="6" name="Straight Connector 5"/>
          <p:cNvCxnSpPr/>
          <p:nvPr/>
        </p:nvCxnSpPr>
        <p:spPr>
          <a:xfrm>
            <a:off x="2573521" y="1221472"/>
            <a:ext cx="0" cy="257973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2651894" y="733165"/>
            <a:ext cx="8386368" cy="3549816"/>
          </a:xfrm>
        </p:spPr>
        <p:txBody>
          <a:bodyPr vert="horz" anchor="ctr"/>
          <a:lstStyle/>
          <a:p>
            <a:pPr fontAlgn="base"/>
            <a:r>
              <a:rPr lang="en-US" b="1" dirty="0"/>
              <a:t>Accessible</a:t>
            </a:r>
          </a:p>
          <a:p>
            <a:pPr fontAlgn="base"/>
            <a:r>
              <a:rPr lang="en-US" b="1" dirty="0"/>
              <a:t>Accountable</a:t>
            </a:r>
          </a:p>
          <a:p>
            <a:pPr fontAlgn="base"/>
            <a:r>
              <a:rPr lang="en-US" b="1" dirty="0"/>
              <a:t>Competent</a:t>
            </a:r>
          </a:p>
          <a:p>
            <a:pPr fontAlgn="base"/>
            <a:r>
              <a:rPr lang="en-US" b="1" dirty="0"/>
              <a:t>Confidential</a:t>
            </a:r>
          </a:p>
          <a:p>
            <a:pPr fontAlgn="base"/>
            <a:r>
              <a:rPr lang="en-US" b="1" dirty="0"/>
              <a:t>Equal</a:t>
            </a:r>
          </a:p>
          <a:p>
            <a:pPr fontAlgn="base"/>
            <a:r>
              <a:rPr lang="en-US" b="1" dirty="0"/>
              <a:t>Fair/Impartial/Neutral</a:t>
            </a:r>
          </a:p>
          <a:p>
            <a:pPr fontAlgn="base"/>
            <a:r>
              <a:rPr lang="en-US" b="1" dirty="0"/>
              <a:t>Legal</a:t>
            </a:r>
          </a:p>
          <a:p>
            <a:pPr fontAlgn="base"/>
            <a:r>
              <a:rPr lang="en-US" b="1" dirty="0"/>
              <a:t>Secure</a:t>
            </a:r>
          </a:p>
          <a:p>
            <a:pPr fontAlgn="base"/>
            <a:r>
              <a:rPr lang="en-US" b="1" dirty="0"/>
              <a:t>Transparent</a:t>
            </a:r>
            <a:endParaRPr lang="en-US" dirty="0"/>
          </a:p>
        </p:txBody>
      </p:sp>
      <p:sp>
        <p:nvSpPr>
          <p:cNvPr id="2" name="Title 1"/>
          <p:cNvSpPr>
            <a:spLocks noGrp="1"/>
          </p:cNvSpPr>
          <p:nvPr>
            <p:ph type="title"/>
          </p:nvPr>
        </p:nvSpPr>
        <p:spPr>
          <a:xfrm>
            <a:off x="400954" y="2259217"/>
            <a:ext cx="2002769" cy="536898"/>
          </a:xfrm>
        </p:spPr>
        <p:txBody>
          <a:bodyPr/>
          <a:lstStyle/>
          <a:p>
            <a:pPr algn="r"/>
            <a:r>
              <a:rPr lang="en-US" b="0" dirty="0"/>
              <a:t>Online</a:t>
            </a:r>
            <a:br>
              <a:rPr lang="en-US" b="0" dirty="0"/>
            </a:br>
            <a:r>
              <a:rPr lang="en-US" b="0" dirty="0"/>
              <a:t>Mediator</a:t>
            </a:r>
            <a:r>
              <a:rPr lang="en-US" dirty="0"/>
              <a:t> </a:t>
            </a:r>
            <a:r>
              <a:rPr lang="en-US" dirty="0">
                <a:solidFill>
                  <a:schemeClr val="accent5"/>
                </a:solidFill>
              </a:rPr>
              <a:t>Ethical Standards</a:t>
            </a:r>
          </a:p>
        </p:txBody>
      </p:sp>
    </p:spTree>
    <p:extLst>
      <p:ext uri="{BB962C8B-B14F-4D97-AF65-F5344CB8AC3E}">
        <p14:creationId xmlns:p14="http://schemas.microsoft.com/office/powerpoint/2010/main" val="2830230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6" descr="https://i.kinja-img.com/gawker-media/image/upload/c_fit,f_auto,fl_progressive,q_80,w_470/18n4i4xqup63bjpg.jpg"/>
          <p:cNvPicPr preferRelativeResize="0"/>
          <p:nvPr/>
        </p:nvPicPr>
        <p:blipFill>
          <a:blip r:embed="rId3">
            <a:alphaModFix/>
          </a:blip>
          <a:stretch>
            <a:fillRect/>
          </a:stretch>
        </p:blipFill>
        <p:spPr>
          <a:xfrm>
            <a:off x="6936150" y="1328875"/>
            <a:ext cx="1894450" cy="1551875"/>
          </a:xfrm>
          <a:prstGeom prst="rect">
            <a:avLst/>
          </a:prstGeom>
          <a:noFill/>
          <a:ln>
            <a:noFill/>
          </a:ln>
        </p:spPr>
      </p:pic>
      <p:pic>
        <p:nvPicPr>
          <p:cNvPr id="208" name="Google Shape;208;p36" descr="https://cdn.theatlantic.com/static/mt/assets/food/RadiumAd2_0.jpg"/>
          <p:cNvPicPr preferRelativeResize="0"/>
          <p:nvPr/>
        </p:nvPicPr>
        <p:blipFill>
          <a:blip r:embed="rId4">
            <a:alphaModFix/>
          </a:blip>
          <a:stretch>
            <a:fillRect/>
          </a:stretch>
        </p:blipFill>
        <p:spPr>
          <a:xfrm>
            <a:off x="4420563" y="3037750"/>
            <a:ext cx="2998159" cy="1942800"/>
          </a:xfrm>
          <a:prstGeom prst="rect">
            <a:avLst/>
          </a:prstGeom>
          <a:noFill/>
          <a:ln>
            <a:noFill/>
          </a:ln>
          <a:effectLst>
            <a:outerShdw blurRad="57150" dist="19050" dir="5400000" algn="bl" rotWithShape="0">
              <a:srgbClr val="000000">
                <a:alpha val="50000"/>
              </a:srgbClr>
            </a:outerShdw>
          </a:effectLst>
        </p:spPr>
      </p:pic>
      <p:pic>
        <p:nvPicPr>
          <p:cNvPr id="209" name="Google Shape;209;p36" descr="https://cdn.theatlantic.com/static/mt/assets/food/Radium-butter.jpg"/>
          <p:cNvPicPr preferRelativeResize="0"/>
          <p:nvPr/>
        </p:nvPicPr>
        <p:blipFill>
          <a:blip r:embed="rId5">
            <a:alphaModFix/>
          </a:blip>
          <a:stretch>
            <a:fillRect/>
          </a:stretch>
        </p:blipFill>
        <p:spPr>
          <a:xfrm rot="-300001">
            <a:off x="5179448" y="219404"/>
            <a:ext cx="2457355" cy="1161095"/>
          </a:xfrm>
          <a:prstGeom prst="rect">
            <a:avLst/>
          </a:prstGeom>
          <a:noFill/>
          <a:ln>
            <a:noFill/>
          </a:ln>
          <a:effectLst>
            <a:outerShdw blurRad="57150" dist="19050" dir="5400000" algn="bl" rotWithShape="0">
              <a:srgbClr val="000000">
                <a:alpha val="50000"/>
              </a:srgbClr>
            </a:outerShdw>
          </a:effectLst>
        </p:spPr>
      </p:pic>
      <p:pic>
        <p:nvPicPr>
          <p:cNvPr id="210" name="Google Shape;210;p36" descr="https://cdn.theatlantic.com/static/mt/assets/food/radium7.jpg"/>
          <p:cNvPicPr preferRelativeResize="0"/>
          <p:nvPr/>
        </p:nvPicPr>
        <p:blipFill>
          <a:blip r:embed="rId6">
            <a:alphaModFix/>
          </a:blip>
          <a:stretch>
            <a:fillRect/>
          </a:stretch>
        </p:blipFill>
        <p:spPr>
          <a:xfrm rot="599995">
            <a:off x="3156181" y="523242"/>
            <a:ext cx="2593692" cy="3363520"/>
          </a:xfrm>
          <a:prstGeom prst="rect">
            <a:avLst/>
          </a:prstGeom>
          <a:noFill/>
          <a:ln>
            <a:noFill/>
          </a:ln>
          <a:effectLst>
            <a:outerShdw blurRad="57150" dist="19050" dir="5400000" algn="bl" rotWithShape="0">
              <a:srgbClr val="000000">
                <a:alpha val="50000"/>
              </a:srgbClr>
            </a:outerShdw>
          </a:effectLst>
        </p:spPr>
      </p:pic>
      <p:pic>
        <p:nvPicPr>
          <p:cNvPr id="211" name="Google Shape;211;p36" descr="https://cdn.theatlantic.com/static/mt/assets/food/RadiumAd2_0.jpg"/>
          <p:cNvPicPr preferRelativeResize="0"/>
          <p:nvPr/>
        </p:nvPicPr>
        <p:blipFill rotWithShape="1">
          <a:blip r:embed="rId4">
            <a:alphaModFix/>
          </a:blip>
          <a:srcRect l="20721" t="95125" r="10846"/>
          <a:stretch/>
        </p:blipFill>
        <p:spPr>
          <a:xfrm rot="299985">
            <a:off x="3979774" y="4612764"/>
            <a:ext cx="4415728" cy="241774"/>
          </a:xfrm>
          <a:prstGeom prst="rect">
            <a:avLst/>
          </a:prstGeom>
          <a:noFill/>
          <a:ln>
            <a:noFill/>
          </a:ln>
          <a:effectLst>
            <a:outerShdw blurRad="57150" dist="19050" dir="5400000" algn="bl" rotWithShape="0">
              <a:srgbClr val="000000">
                <a:alpha val="50000"/>
              </a:srgbClr>
            </a:outerShdw>
          </a:effectLst>
        </p:spPr>
      </p:pic>
      <p:pic>
        <p:nvPicPr>
          <p:cNvPr id="212" name="Google Shape;212;p36" descr="https://i.kinja-img.com/gawker-media/image/upload/c_scale,f_auto,fl_progressive,q_80,w_800/18n4coq4at48wjpg.jpg"/>
          <p:cNvPicPr preferRelativeResize="0"/>
          <p:nvPr/>
        </p:nvPicPr>
        <p:blipFill rotWithShape="1">
          <a:blip r:embed="rId7">
            <a:alphaModFix/>
          </a:blip>
          <a:srcRect l="51390" t="1497" b="606"/>
          <a:stretch/>
        </p:blipFill>
        <p:spPr>
          <a:xfrm rot="-300000">
            <a:off x="232650" y="236737"/>
            <a:ext cx="3450163" cy="4731625"/>
          </a:xfrm>
          <a:prstGeom prst="rect">
            <a:avLst/>
          </a:prstGeom>
          <a:noFill/>
          <a:ln>
            <a:noFill/>
          </a:ln>
          <a:effectLst>
            <a:outerShdw blurRad="57150" dist="19050" dir="5400000" algn="bl" rotWithShape="0">
              <a:srgbClr val="000000">
                <a:alpha val="50000"/>
              </a:srgbClr>
            </a:outerShdw>
          </a:effectLst>
        </p:spPr>
      </p:pic>
      <p:pic>
        <p:nvPicPr>
          <p:cNvPr id="213" name="Google Shape;213;p36" descr="https://encrypted-tbn0.gstatic.com/images?q=tbn:ANd9GcRMyq2cRHeFaMBo7pJjw3brOyMsc3ns1GW88YbZYhNA9MDU1bFOng&amp;s"/>
          <p:cNvPicPr preferRelativeResize="0"/>
          <p:nvPr/>
        </p:nvPicPr>
        <p:blipFill>
          <a:blip r:embed="rId8">
            <a:alphaModFix/>
          </a:blip>
          <a:stretch>
            <a:fillRect/>
          </a:stretch>
        </p:blipFill>
        <p:spPr>
          <a:xfrm>
            <a:off x="7643974" y="2963424"/>
            <a:ext cx="1261975" cy="1676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fontAlgn="base"/>
            <a:r>
              <a:rPr lang="en-US" sz="2800" dirty="0"/>
              <a:t>Potential for Abuse </a:t>
            </a:r>
          </a:p>
          <a:p>
            <a:pPr lvl="1" fontAlgn="base"/>
            <a:r>
              <a:rPr lang="en-US" sz="2000" dirty="0"/>
              <a:t>(it’s easy to build an online kangaroo court)</a:t>
            </a:r>
          </a:p>
          <a:p>
            <a:pPr fontAlgn="base"/>
            <a:r>
              <a:rPr lang="en-US" sz="2800" dirty="0"/>
              <a:t>Certifying and auditing ODR systems</a:t>
            </a:r>
          </a:p>
          <a:p>
            <a:pPr fontAlgn="base"/>
            <a:r>
              <a:rPr lang="en-US" sz="2800" dirty="0"/>
              <a:t>Monitoring for ongoing compliance</a:t>
            </a:r>
          </a:p>
          <a:p>
            <a:pPr fontAlgn="base"/>
            <a:r>
              <a:rPr lang="en-US" sz="2800" dirty="0"/>
              <a:t>Processing complaints</a:t>
            </a:r>
          </a:p>
          <a:p>
            <a:pPr fontAlgn="base"/>
            <a:r>
              <a:rPr lang="en-US" sz="2800" dirty="0"/>
              <a:t>Following the money / perverse incentives</a:t>
            </a:r>
          </a:p>
          <a:p>
            <a:pPr fontAlgn="base"/>
            <a:r>
              <a:rPr lang="en-US" sz="2800" dirty="0"/>
              <a:t>Ethics for the use of algorithmic resolution tools</a:t>
            </a:r>
          </a:p>
        </p:txBody>
      </p:sp>
      <p:sp>
        <p:nvSpPr>
          <p:cNvPr id="5" name="Title 4"/>
          <p:cNvSpPr>
            <a:spLocks noGrp="1"/>
          </p:cNvSpPr>
          <p:nvPr>
            <p:ph type="title"/>
          </p:nvPr>
        </p:nvSpPr>
        <p:spPr/>
        <p:txBody>
          <a:bodyPr/>
          <a:lstStyle/>
          <a:p>
            <a:r>
              <a:rPr lang="en-US" dirty="0"/>
              <a:t>Ethics for Platform Designers</a:t>
            </a:r>
          </a:p>
        </p:txBody>
      </p:sp>
    </p:spTree>
    <p:extLst>
      <p:ext uri="{BB962C8B-B14F-4D97-AF65-F5344CB8AC3E}">
        <p14:creationId xmlns:p14="http://schemas.microsoft.com/office/powerpoint/2010/main" val="283845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0501" y="439517"/>
            <a:ext cx="7210687" cy="536936"/>
          </a:xfrm>
        </p:spPr>
        <p:txBody>
          <a:bodyPr/>
          <a:lstStyle/>
          <a:p>
            <a:r>
              <a:rPr lang="en-US" dirty="0"/>
              <a:t>What’s Coming</a:t>
            </a:r>
          </a:p>
        </p:txBody>
      </p:sp>
      <p:pic>
        <p:nvPicPr>
          <p:cNvPr id="5122" name="Picture 2" descr="Report shows consumers don’t trust artificial intelligence">
            <a:extLst>
              <a:ext uri="{FF2B5EF4-FFF2-40B4-BE49-F238E27FC236}">
                <a16:creationId xmlns:a16="http://schemas.microsoft.com/office/drawing/2014/main" id="{D247A0A2-6010-DB0A-4906-1389B78CF8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12" r="18557"/>
          <a:stretch/>
        </p:blipFill>
        <p:spPr bwMode="auto">
          <a:xfrm>
            <a:off x="4366648" y="439517"/>
            <a:ext cx="425816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EB78993E-4D4B-1828-232F-15052623A33F}"/>
              </a:ext>
            </a:extLst>
          </p:cNvPr>
          <p:cNvSpPr txBox="1">
            <a:spLocks/>
          </p:cNvSpPr>
          <p:nvPr/>
        </p:nvSpPr>
        <p:spPr>
          <a:xfrm>
            <a:off x="426204" y="1034758"/>
            <a:ext cx="2948553" cy="3858831"/>
          </a:xfrm>
          <a:prstGeom prst="rect">
            <a:avLst/>
          </a:prstGeom>
        </p:spPr>
        <p:txBody>
          <a:bodyPr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1F497D"/>
                </a:solidFill>
                <a:effectLst/>
                <a:uLnTx/>
                <a:uFillTx/>
                <a:latin typeface="Tahoma" charset="0"/>
                <a:ea typeface="Tahoma" charset="0"/>
                <a:cs typeface="Tahoma" charset="0"/>
              </a:rPr>
              <a:t>Artificial Intelligence will expand access to DR</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dirty="0">
                <a:ln>
                  <a:noFill/>
                </a:ln>
                <a:solidFill>
                  <a:srgbClr val="1F497D"/>
                </a:solidFill>
                <a:effectLst/>
                <a:uLnTx/>
                <a:uFillTx/>
                <a:latin typeface="Tahoma" charset="0"/>
                <a:ea typeface="Tahoma" charset="0"/>
                <a:cs typeface="Tahoma" charset="0"/>
              </a:rPr>
              <a:t>Parties will expect to leverage AI in the resolution process</a:t>
            </a:r>
            <a:endParaRPr kumimoji="0" lang="en-US" sz="1800" b="0" i="0" u="none" strike="noStrike" kern="1200" cap="none" spc="0" normalizeH="0" baseline="0" noProof="0" dirty="0">
              <a:ln>
                <a:noFill/>
              </a:ln>
              <a:solidFill>
                <a:srgbClr val="4BACC6"/>
              </a:solidFill>
              <a:effectLst/>
              <a:uLnTx/>
              <a:uFillTx/>
              <a:latin typeface="Tahoma" charset="0"/>
              <a:ea typeface="Tahoma" charset="0"/>
              <a:cs typeface="Tahoma" charset="0"/>
            </a:endParaRP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dirty="0">
                <a:ln>
                  <a:noFill/>
                </a:ln>
                <a:solidFill>
                  <a:srgbClr val="1F497D"/>
                </a:solidFill>
                <a:effectLst/>
                <a:uLnTx/>
                <a:uFillTx/>
                <a:latin typeface="Tahoma" charset="0"/>
                <a:ea typeface="Tahoma" charset="0"/>
                <a:cs typeface="Tahoma" charset="0"/>
              </a:rPr>
              <a:t>AIs will progressively improve over time</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1800" b="1" i="0" u="none" strike="noStrike" kern="1200" cap="none" spc="0" normalizeH="0" baseline="0" noProof="0" dirty="0">
                <a:ln>
                  <a:noFill/>
                </a:ln>
                <a:solidFill>
                  <a:srgbClr val="1F497D"/>
                </a:solidFill>
                <a:effectLst/>
                <a:uLnTx/>
                <a:uFillTx/>
                <a:latin typeface="Tahoma" charset="0"/>
                <a:ea typeface="Tahoma" charset="0"/>
                <a:cs typeface="Tahoma" charset="0"/>
              </a:rPr>
              <a:t>We need to build our own AIs trained on best practices and ethical guidelines</a:t>
            </a:r>
          </a:p>
        </p:txBody>
      </p:sp>
    </p:spTree>
    <p:extLst>
      <p:ext uri="{BB962C8B-B14F-4D97-AF65-F5344CB8AC3E}">
        <p14:creationId xmlns:p14="http://schemas.microsoft.com/office/powerpoint/2010/main" val="55373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8" name="Google Shape;388;p64"/>
          <p:cNvPicPr preferRelativeResize="0"/>
          <p:nvPr/>
        </p:nvPicPr>
        <p:blipFill>
          <a:blip r:embed="rId3">
            <a:alphaModFix/>
          </a:blip>
          <a:stretch>
            <a:fillRect/>
          </a:stretch>
        </p:blipFill>
        <p:spPr>
          <a:xfrm>
            <a:off x="790885" y="464024"/>
            <a:ext cx="7609312" cy="3991970"/>
          </a:xfrm>
          <a:prstGeom prst="rect">
            <a:avLst/>
          </a:prstGeom>
          <a:noFill/>
          <a:ln>
            <a:noFill/>
          </a:ln>
        </p:spPr>
      </p:pic>
    </p:spTree>
    <p:extLst>
      <p:ext uri="{BB962C8B-B14F-4D97-AF65-F5344CB8AC3E}">
        <p14:creationId xmlns:p14="http://schemas.microsoft.com/office/powerpoint/2010/main" val="1284554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241" y="1426789"/>
            <a:ext cx="6857519" cy="2194406"/>
          </a:xfrm>
          <a:prstGeom prst="rect">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747"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cxnSp>
        <p:nvCxnSpPr>
          <p:cNvPr id="6" name="Straight Connector 5"/>
          <p:cNvCxnSpPr/>
          <p:nvPr/>
        </p:nvCxnSpPr>
        <p:spPr>
          <a:xfrm>
            <a:off x="3073141" y="1549245"/>
            <a:ext cx="0" cy="195439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3117225" y="1192814"/>
            <a:ext cx="4310105" cy="2662362"/>
          </a:xfrm>
        </p:spPr>
        <p:txBody>
          <a:bodyPr vert="horz" anchor="ctr"/>
          <a:lstStyle/>
          <a:p>
            <a:pPr>
              <a:spcBef>
                <a:spcPts val="375"/>
              </a:spcBef>
              <a:spcAft>
                <a:spcPts val="375"/>
              </a:spcAft>
            </a:pPr>
            <a:r>
              <a:rPr lang="en-US" altLang="en-US" dirty="0">
                <a:latin typeface="Tahoma" charset="0"/>
                <a:ea typeface="Tahoma" charset="0"/>
                <a:cs typeface="Tahoma" charset="0"/>
              </a:rPr>
              <a:t>You are mediating a dispute between two business partners who are dividing a business and trying to determine how much one partner should pay the other to buy them out of their share. They decide to upload all of the company financials to an AI and ask for the AI’s estimation of the appropriate valuation of the business. One partner uploads the financial data and the AI comes up with an estimate, and the partners agree to use that number. But in later reviewing the data the partner uploaded, you suspect that he may have adjusted a key number in the spreadsheet to influence the AI’s calculations. What do you do?</a:t>
            </a:r>
            <a:endParaRPr lang="en-US" altLang="en-US" b="1" dirty="0">
              <a:latin typeface="Tahoma" charset="0"/>
              <a:ea typeface="Tahoma" charset="0"/>
              <a:cs typeface="Tahoma" charset="0"/>
            </a:endParaRPr>
          </a:p>
        </p:txBody>
      </p:sp>
      <p:sp>
        <p:nvSpPr>
          <p:cNvPr id="2" name="Title 1"/>
          <p:cNvSpPr>
            <a:spLocks noGrp="1"/>
          </p:cNvSpPr>
          <p:nvPr>
            <p:ph type="title"/>
          </p:nvPr>
        </p:nvSpPr>
        <p:spPr>
          <a:xfrm>
            <a:off x="1478005" y="2322656"/>
            <a:ext cx="1482485" cy="402674"/>
          </a:xfrm>
        </p:spPr>
        <p:txBody>
          <a:bodyPr/>
          <a:lstStyle/>
          <a:p>
            <a:pPr algn="r"/>
            <a:r>
              <a:rPr lang="en-US" sz="1500" b="0" dirty="0">
                <a:solidFill>
                  <a:schemeClr val="accent5"/>
                </a:solidFill>
              </a:rPr>
              <a:t>AI Practice Dilemma #1</a:t>
            </a:r>
            <a:endParaRPr lang="en-US" sz="1500" b="0" dirty="0"/>
          </a:p>
        </p:txBody>
      </p:sp>
    </p:spTree>
    <p:extLst>
      <p:ext uri="{BB962C8B-B14F-4D97-AF65-F5344CB8AC3E}">
        <p14:creationId xmlns:p14="http://schemas.microsoft.com/office/powerpoint/2010/main" val="2568646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241" y="1426789"/>
            <a:ext cx="6857519" cy="2194406"/>
          </a:xfrm>
          <a:prstGeom prst="rect">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747"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cxnSp>
        <p:nvCxnSpPr>
          <p:cNvPr id="6" name="Straight Connector 5"/>
          <p:cNvCxnSpPr/>
          <p:nvPr/>
        </p:nvCxnSpPr>
        <p:spPr>
          <a:xfrm>
            <a:off x="3073141" y="1549245"/>
            <a:ext cx="0" cy="195439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78005" y="2322656"/>
            <a:ext cx="1482485" cy="402674"/>
          </a:xfrm>
        </p:spPr>
        <p:txBody>
          <a:bodyPr/>
          <a:lstStyle/>
          <a:p>
            <a:pPr algn="r"/>
            <a:r>
              <a:rPr lang="en-US" sz="1500" b="0" dirty="0">
                <a:solidFill>
                  <a:schemeClr val="accent5"/>
                </a:solidFill>
              </a:rPr>
              <a:t>AI Practice Dilemma #2</a:t>
            </a:r>
            <a:endParaRPr lang="en-US" sz="1500" b="0" dirty="0"/>
          </a:p>
        </p:txBody>
      </p:sp>
      <p:sp>
        <p:nvSpPr>
          <p:cNvPr id="8" name="Text Placeholder 2"/>
          <p:cNvSpPr>
            <a:spLocks noGrp="1"/>
          </p:cNvSpPr>
          <p:nvPr>
            <p:ph type="body" sz="quarter" idx="10"/>
          </p:nvPr>
        </p:nvSpPr>
        <p:spPr>
          <a:xfrm>
            <a:off x="3117225" y="1192814"/>
            <a:ext cx="4310105" cy="2662362"/>
          </a:xfrm>
        </p:spPr>
        <p:txBody>
          <a:bodyPr vert="horz" anchor="ctr"/>
          <a:lstStyle/>
          <a:p>
            <a:pPr algn="l"/>
            <a:r>
              <a:rPr lang="en-US" b="0" i="0" dirty="0">
                <a:solidFill>
                  <a:schemeClr val="tx2"/>
                </a:solidFill>
                <a:effectLst/>
                <a:latin typeface="Arial" panose="020B0604020202020204" pitchFamily="34" charset="0"/>
              </a:rPr>
              <a:t>As a mediator, you use AI to generate a possible solutions to a dispute between two parties in different countries. After some discussion and consideration of different draft agreements generated by the AI, the parties find a solution and sign. </a:t>
            </a:r>
            <a:r>
              <a:rPr lang="en-US" dirty="0">
                <a:solidFill>
                  <a:schemeClr val="tx2"/>
                </a:solidFill>
                <a:latin typeface="Arial" panose="020B0604020202020204" pitchFamily="34" charset="0"/>
              </a:rPr>
              <a:t>Two months later, a lawyer for one of the parties (who did not represent them at the time of the mediation) contacts you and informs you that the legislature in the home geography for their client does not recognize the enforceability of AI generated agreements, and the lawyer is advising their client that the mediation agreement is invalid. What would you do?</a:t>
            </a:r>
            <a:endParaRPr lang="en-US" b="0" i="0" dirty="0">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2703362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241" y="1426789"/>
            <a:ext cx="6857519" cy="2194406"/>
          </a:xfrm>
          <a:prstGeom prst="rect">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747"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cxnSp>
        <p:nvCxnSpPr>
          <p:cNvPr id="6" name="Straight Connector 5"/>
          <p:cNvCxnSpPr/>
          <p:nvPr/>
        </p:nvCxnSpPr>
        <p:spPr>
          <a:xfrm>
            <a:off x="3073141" y="1549245"/>
            <a:ext cx="0" cy="195439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78005" y="2322656"/>
            <a:ext cx="1482485" cy="402674"/>
          </a:xfrm>
        </p:spPr>
        <p:txBody>
          <a:bodyPr/>
          <a:lstStyle/>
          <a:p>
            <a:pPr algn="r"/>
            <a:r>
              <a:rPr lang="en-US" sz="1500" b="0" dirty="0">
                <a:solidFill>
                  <a:schemeClr val="accent5"/>
                </a:solidFill>
              </a:rPr>
              <a:t>AI Practice Dilemma #3</a:t>
            </a:r>
            <a:endParaRPr lang="en-US" sz="1500" b="0" dirty="0"/>
          </a:p>
        </p:txBody>
      </p:sp>
      <p:sp>
        <p:nvSpPr>
          <p:cNvPr id="8" name="Text Placeholder 2"/>
          <p:cNvSpPr>
            <a:spLocks noGrp="1"/>
          </p:cNvSpPr>
          <p:nvPr>
            <p:ph type="body" sz="quarter" idx="10"/>
          </p:nvPr>
        </p:nvSpPr>
        <p:spPr>
          <a:xfrm>
            <a:off x="3117225" y="1192814"/>
            <a:ext cx="4310105" cy="2662362"/>
          </a:xfrm>
        </p:spPr>
        <p:txBody>
          <a:bodyPr vert="horz" anchor="ctr"/>
          <a:lstStyle/>
          <a:p>
            <a:pPr algn="l"/>
            <a:r>
              <a:rPr lang="en-US" b="0" i="0" dirty="0">
                <a:solidFill>
                  <a:schemeClr val="tx2"/>
                </a:solidFill>
                <a:effectLst/>
                <a:latin typeface="Arial" panose="020B0604020202020204" pitchFamily="34" charset="0"/>
              </a:rPr>
              <a:t>A mediator uses an AI to consult on a case, and after analyzing the information submitted the AI suggests one of the documents shared by the complainant is inauthentic. There is no indication visible to the mediator that the document is illegitimate, but the AI is steadfast in its judgement (and it won’t explain its reasoning). How would you handle this situation?</a:t>
            </a:r>
          </a:p>
        </p:txBody>
      </p:sp>
    </p:spTree>
    <p:extLst>
      <p:ext uri="{BB962C8B-B14F-4D97-AF65-F5344CB8AC3E}">
        <p14:creationId xmlns:p14="http://schemas.microsoft.com/office/powerpoint/2010/main" val="4142467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241" y="1426789"/>
            <a:ext cx="6857519" cy="2194406"/>
          </a:xfrm>
          <a:prstGeom prst="rect">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747"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cxnSp>
        <p:nvCxnSpPr>
          <p:cNvPr id="6" name="Straight Connector 5"/>
          <p:cNvCxnSpPr/>
          <p:nvPr/>
        </p:nvCxnSpPr>
        <p:spPr>
          <a:xfrm>
            <a:off x="3073141" y="1549245"/>
            <a:ext cx="0" cy="195439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78005" y="2322656"/>
            <a:ext cx="1482485" cy="402674"/>
          </a:xfrm>
        </p:spPr>
        <p:txBody>
          <a:bodyPr/>
          <a:lstStyle/>
          <a:p>
            <a:pPr algn="r"/>
            <a:r>
              <a:rPr lang="en-US" sz="1500" b="0" dirty="0">
                <a:solidFill>
                  <a:schemeClr val="accent5"/>
                </a:solidFill>
              </a:rPr>
              <a:t>AI Practice Dilemma #4</a:t>
            </a:r>
            <a:endParaRPr lang="en-US" sz="1500" b="0" dirty="0"/>
          </a:p>
        </p:txBody>
      </p:sp>
      <p:sp>
        <p:nvSpPr>
          <p:cNvPr id="8" name="Text Placeholder 2"/>
          <p:cNvSpPr>
            <a:spLocks noGrp="1"/>
          </p:cNvSpPr>
          <p:nvPr>
            <p:ph type="body" sz="quarter" idx="10"/>
          </p:nvPr>
        </p:nvSpPr>
        <p:spPr>
          <a:xfrm>
            <a:off x="3117225" y="1192814"/>
            <a:ext cx="4310105" cy="2662362"/>
          </a:xfrm>
        </p:spPr>
        <p:txBody>
          <a:bodyPr vert="horz" anchor="ctr"/>
          <a:lstStyle/>
          <a:p>
            <a:pPr algn="l"/>
            <a:r>
              <a:rPr lang="en-US" b="0" i="0" dirty="0">
                <a:solidFill>
                  <a:schemeClr val="tx2"/>
                </a:solidFill>
                <a:effectLst/>
                <a:latin typeface="Arial" panose="020B0604020202020204" pitchFamily="34" charset="0"/>
              </a:rPr>
              <a:t>A mediator submits case facts to a publicly available AI that does not protect the confidentiality of submissions. The mediator did not realize that the AI integrates information from submissions into its public data, and later when the mediator asks specific questions about the individual case the AI answers them. What would you do?</a:t>
            </a:r>
          </a:p>
        </p:txBody>
      </p:sp>
    </p:spTree>
    <p:extLst>
      <p:ext uri="{BB962C8B-B14F-4D97-AF65-F5344CB8AC3E}">
        <p14:creationId xmlns:p14="http://schemas.microsoft.com/office/powerpoint/2010/main" val="2666370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241" y="1426789"/>
            <a:ext cx="6857519" cy="2194406"/>
          </a:xfrm>
          <a:prstGeom prst="rect">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747"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cxnSp>
        <p:nvCxnSpPr>
          <p:cNvPr id="6" name="Straight Connector 5"/>
          <p:cNvCxnSpPr/>
          <p:nvPr/>
        </p:nvCxnSpPr>
        <p:spPr>
          <a:xfrm>
            <a:off x="3073141" y="1549245"/>
            <a:ext cx="0" cy="195439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78005" y="2322656"/>
            <a:ext cx="1482485" cy="402674"/>
          </a:xfrm>
        </p:spPr>
        <p:txBody>
          <a:bodyPr/>
          <a:lstStyle/>
          <a:p>
            <a:pPr algn="r"/>
            <a:r>
              <a:rPr lang="en-US" sz="1500" b="0" dirty="0">
                <a:solidFill>
                  <a:schemeClr val="accent5"/>
                </a:solidFill>
              </a:rPr>
              <a:t>AI Practice Dilemma #5</a:t>
            </a:r>
            <a:endParaRPr lang="en-US" sz="1500" b="0" dirty="0"/>
          </a:p>
        </p:txBody>
      </p:sp>
      <p:sp>
        <p:nvSpPr>
          <p:cNvPr id="8" name="Text Placeholder 2"/>
          <p:cNvSpPr>
            <a:spLocks noGrp="1"/>
          </p:cNvSpPr>
          <p:nvPr>
            <p:ph type="body" sz="quarter" idx="10"/>
          </p:nvPr>
        </p:nvSpPr>
        <p:spPr>
          <a:xfrm>
            <a:off x="3117225" y="1192814"/>
            <a:ext cx="4310105" cy="2662362"/>
          </a:xfrm>
        </p:spPr>
        <p:txBody>
          <a:bodyPr vert="horz" anchor="ctr"/>
          <a:lstStyle/>
          <a:p>
            <a:pPr algn="l"/>
            <a:r>
              <a:rPr lang="en-US" b="0" i="0" dirty="0">
                <a:solidFill>
                  <a:schemeClr val="tx2"/>
                </a:solidFill>
                <a:effectLst/>
                <a:latin typeface="Arial" panose="020B0604020202020204" pitchFamily="34" charset="0"/>
              </a:rPr>
              <a:t>A mediator uses AI to generate a settlement agreement and shares it with the parties, and the parties see that one of the points of agreement appears to be hallucinated, so they ask if the mediator used an AI tool to generate the document. The mediator did not inform the parties in advance that they would use AI tools in the mediation. What would you do?</a:t>
            </a:r>
          </a:p>
        </p:txBody>
      </p:sp>
    </p:spTree>
    <p:extLst>
      <p:ext uri="{BB962C8B-B14F-4D97-AF65-F5344CB8AC3E}">
        <p14:creationId xmlns:p14="http://schemas.microsoft.com/office/powerpoint/2010/main" val="1291792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241" y="1426789"/>
            <a:ext cx="6857519" cy="2194406"/>
          </a:xfrm>
          <a:prstGeom prst="rect">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747"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cxnSp>
        <p:nvCxnSpPr>
          <p:cNvPr id="6" name="Straight Connector 5"/>
          <p:cNvCxnSpPr/>
          <p:nvPr/>
        </p:nvCxnSpPr>
        <p:spPr>
          <a:xfrm>
            <a:off x="3073141" y="1549245"/>
            <a:ext cx="0" cy="195439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78005" y="2322656"/>
            <a:ext cx="1482485" cy="402674"/>
          </a:xfrm>
        </p:spPr>
        <p:txBody>
          <a:bodyPr/>
          <a:lstStyle/>
          <a:p>
            <a:pPr algn="r"/>
            <a:r>
              <a:rPr lang="en-US" sz="1500" b="0" dirty="0">
                <a:solidFill>
                  <a:schemeClr val="accent5"/>
                </a:solidFill>
              </a:rPr>
              <a:t>AI Practice Dilemma #6</a:t>
            </a:r>
            <a:endParaRPr lang="en-US" sz="1500" b="0" dirty="0"/>
          </a:p>
        </p:txBody>
      </p:sp>
      <p:sp>
        <p:nvSpPr>
          <p:cNvPr id="8" name="Text Placeholder 2"/>
          <p:cNvSpPr>
            <a:spLocks noGrp="1"/>
          </p:cNvSpPr>
          <p:nvPr>
            <p:ph type="body" sz="quarter" idx="10"/>
          </p:nvPr>
        </p:nvSpPr>
        <p:spPr>
          <a:xfrm>
            <a:off x="3117225" y="1192814"/>
            <a:ext cx="4310105" cy="2662362"/>
          </a:xfrm>
        </p:spPr>
        <p:txBody>
          <a:bodyPr vert="horz" anchor="ctr"/>
          <a:lstStyle/>
          <a:p>
            <a:pPr>
              <a:spcBef>
                <a:spcPts val="375"/>
              </a:spcBef>
              <a:spcAft>
                <a:spcPts val="375"/>
              </a:spcAft>
            </a:pPr>
            <a:r>
              <a:rPr lang="en-US" altLang="en-US" dirty="0">
                <a:latin typeface="Tahoma" charset="0"/>
                <a:ea typeface="Tahoma" charset="0"/>
                <a:cs typeface="Tahoma" charset="0"/>
              </a:rPr>
              <a:t>You are mediating a workplace dispute in a text-based discussion over unpaid wages, and the posts from the business seem oddly generic to you. The former employee keeps asking specific questions and the business manager keeps responding in generalities. You suspect the manager may be generating their responses in an AI program, or an AI program is participating in the process instead of the live manager.  What do you do?</a:t>
            </a:r>
            <a:endParaRPr lang="en-US" altLang="en-US" b="1" dirty="0">
              <a:latin typeface="Tahoma" charset="0"/>
              <a:ea typeface="Tahoma" charset="0"/>
              <a:cs typeface="Tahoma" charset="0"/>
            </a:endParaRPr>
          </a:p>
        </p:txBody>
      </p:sp>
    </p:spTree>
    <p:extLst>
      <p:ext uri="{BB962C8B-B14F-4D97-AF65-F5344CB8AC3E}">
        <p14:creationId xmlns:p14="http://schemas.microsoft.com/office/powerpoint/2010/main" val="3080098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241" y="1426789"/>
            <a:ext cx="6857519" cy="2194406"/>
          </a:xfrm>
          <a:prstGeom prst="rect">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747"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cxnSp>
        <p:nvCxnSpPr>
          <p:cNvPr id="6" name="Straight Connector 5"/>
          <p:cNvCxnSpPr/>
          <p:nvPr/>
        </p:nvCxnSpPr>
        <p:spPr>
          <a:xfrm>
            <a:off x="3073141" y="1549245"/>
            <a:ext cx="0" cy="195439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78005" y="2322656"/>
            <a:ext cx="1482485" cy="402674"/>
          </a:xfrm>
        </p:spPr>
        <p:txBody>
          <a:bodyPr/>
          <a:lstStyle/>
          <a:p>
            <a:pPr algn="r"/>
            <a:r>
              <a:rPr lang="en-US" sz="1500" b="0" dirty="0">
                <a:solidFill>
                  <a:schemeClr val="accent5"/>
                </a:solidFill>
              </a:rPr>
              <a:t>AI Practice Dilemma #7</a:t>
            </a:r>
            <a:endParaRPr lang="en-US" sz="1500" b="0" dirty="0"/>
          </a:p>
        </p:txBody>
      </p:sp>
      <p:sp>
        <p:nvSpPr>
          <p:cNvPr id="8" name="Text Placeholder 2"/>
          <p:cNvSpPr>
            <a:spLocks noGrp="1"/>
          </p:cNvSpPr>
          <p:nvPr>
            <p:ph type="body" sz="quarter" idx="10"/>
          </p:nvPr>
        </p:nvSpPr>
        <p:spPr>
          <a:xfrm>
            <a:off x="3117225" y="1192814"/>
            <a:ext cx="4310105" cy="2662362"/>
          </a:xfrm>
        </p:spPr>
        <p:txBody>
          <a:bodyPr vert="horz" anchor="ctr"/>
          <a:lstStyle/>
          <a:p>
            <a:pPr algn="l"/>
            <a:r>
              <a:rPr lang="en-US" b="0" i="0" dirty="0">
                <a:solidFill>
                  <a:schemeClr val="tx2"/>
                </a:solidFill>
                <a:effectLst/>
                <a:latin typeface="Arial" panose="020B0604020202020204" pitchFamily="34" charset="0"/>
              </a:rPr>
              <a:t>As a mediator, and with the agreement of your parties, you use an AI tool to generate some solution possibilities, and the parties decide to use one of the solutions as the basis for their own agreement. </a:t>
            </a:r>
            <a:r>
              <a:rPr lang="en-US" dirty="0">
                <a:solidFill>
                  <a:schemeClr val="tx2"/>
                </a:solidFill>
                <a:latin typeface="Arial" panose="020B0604020202020204" pitchFamily="34" charset="0"/>
              </a:rPr>
              <a:t>You build an agreement around the solution and the parties sign it. A few months later a news report reveals that the AI tool you utilized was trained on some fake data that could potentially bias the solutions it recommends. One of the parties contacts you expressing concerns that maybe the fake data could have affected the solution it proposed in her case. </a:t>
            </a:r>
            <a:r>
              <a:rPr lang="en-US" b="0" i="0" dirty="0">
                <a:solidFill>
                  <a:schemeClr val="tx2"/>
                </a:solidFill>
                <a:effectLst/>
                <a:latin typeface="Arial" panose="020B0604020202020204" pitchFamily="34" charset="0"/>
              </a:rPr>
              <a:t>How would you respond?</a:t>
            </a:r>
          </a:p>
        </p:txBody>
      </p:sp>
    </p:spTree>
    <p:extLst>
      <p:ext uri="{BB962C8B-B14F-4D97-AF65-F5344CB8AC3E}">
        <p14:creationId xmlns:p14="http://schemas.microsoft.com/office/powerpoint/2010/main" val="935363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p:nvPr/>
        </p:nvSpPr>
        <p:spPr>
          <a:xfrm>
            <a:off x="397475" y="4622225"/>
            <a:ext cx="4031400" cy="274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Open Sans"/>
                <a:ea typeface="Open Sans"/>
                <a:cs typeface="Open Sans"/>
                <a:sym typeface="Open Sans"/>
              </a:rPr>
              <a:t>Source: </a:t>
            </a:r>
            <a:r>
              <a:rPr kumimoji="0" lang="en" sz="1400" b="0" i="0" u="none" strike="noStrike" kern="0" cap="none" spc="0" normalizeH="0" baseline="0" noProof="0">
                <a:ln>
                  <a:noFill/>
                </a:ln>
                <a:solidFill>
                  <a:srgbClr val="FFFFFF"/>
                </a:solidFill>
                <a:effectLst/>
                <a:uLnTx/>
                <a:uFill>
                  <a:noFill/>
                </a:uFill>
                <a:latin typeface="Open Sans"/>
                <a:ea typeface="Open Sans"/>
                <a:cs typeface="Open Sans"/>
                <a:sym typeface="Open Sans"/>
                <a:hlinkClick r:id="rId3"/>
              </a:rPr>
              <a:t>Wikipedia</a:t>
            </a:r>
            <a:r>
              <a:rPr kumimoji="0" lang="en" sz="1400" b="0" i="0" u="none" strike="noStrike" kern="0" cap="none" spc="0" normalizeH="0" baseline="0" noProof="0">
                <a:ln>
                  <a:noFill/>
                </a:ln>
                <a:solidFill>
                  <a:srgbClr val="FFFFFF"/>
                </a:solidFill>
                <a:effectLst/>
                <a:uLnTx/>
                <a:uFillTx/>
                <a:latin typeface="Open Sans"/>
                <a:ea typeface="Open Sans"/>
                <a:cs typeface="Open Sans"/>
                <a:sym typeface="Open Sans"/>
              </a:rPr>
              <a:t> - “Radium Girls”</a:t>
            </a: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pic>
        <p:nvPicPr>
          <p:cNvPr id="219" name="Google Shape;219;p37" descr="https://cdn.cnn.com/cnnnext/dam/assets/171204121247-01-radium-girls-restricted.jpg"/>
          <p:cNvPicPr preferRelativeResize="0"/>
          <p:nvPr/>
        </p:nvPicPr>
        <p:blipFill>
          <a:blip r:embed="rId4">
            <a:alphaModFix/>
          </a:blip>
          <a:stretch>
            <a:fillRect/>
          </a:stretch>
        </p:blipFill>
        <p:spPr>
          <a:xfrm>
            <a:off x="2075" y="0"/>
            <a:ext cx="9139853"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9"/>
          <p:cNvSpPr txBox="1">
            <a:spLocks noGrp="1"/>
          </p:cNvSpPr>
          <p:nvPr>
            <p:ph type="title" idx="4294967295"/>
          </p:nvPr>
        </p:nvSpPr>
        <p:spPr>
          <a:xfrm>
            <a:off x="311700" y="1693650"/>
            <a:ext cx="8520600" cy="1923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rPr>
              <a:t>A I</a:t>
            </a:r>
            <a:endParaRPr sz="96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026" name="Picture 2" descr="Image result for rorsch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079" y="305373"/>
            <a:ext cx="6813951" cy="4594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074" name="Picture 2" descr="Image result for skynet"/>
          <p:cNvPicPr>
            <a:picLocks noChangeAspect="1" noChangeArrowheads="1"/>
          </p:cNvPicPr>
          <p:nvPr/>
        </p:nvPicPr>
        <p:blipFill rotWithShape="1">
          <a:blip r:embed="rId3">
            <a:extLst>
              <a:ext uri="{28A0092B-C50C-407E-A947-70E740481C1C}">
                <a14:useLocalDpi xmlns:a14="http://schemas.microsoft.com/office/drawing/2010/main" val="0"/>
              </a:ext>
            </a:extLst>
          </a:blip>
          <a:srcRect b="3874"/>
          <a:stretch/>
        </p:blipFill>
        <p:spPr bwMode="auto">
          <a:xfrm>
            <a:off x="0" y="96252"/>
            <a:ext cx="9123096" cy="493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873751"/>
      </p:ext>
    </p:extLst>
  </p:cSld>
  <p:clrMapOvr>
    <a:masterClrMapping/>
  </p:clrMapOvr>
</p:sld>
</file>

<file path=ppt/theme/theme1.xml><?xml version="1.0" encoding="utf-8"?>
<a:theme xmlns:a="http://schemas.openxmlformats.org/drawingml/2006/main" name="TITLES">
  <a:themeElements>
    <a:clrScheme name="Tyler 2020">
      <a:dk1>
        <a:srgbClr val="414141"/>
      </a:dk1>
      <a:lt1>
        <a:srgbClr val="FFFFFF"/>
      </a:lt1>
      <a:dk2>
        <a:srgbClr val="414141"/>
      </a:dk2>
      <a:lt2>
        <a:srgbClr val="FFFFFF"/>
      </a:lt2>
      <a:accent1>
        <a:srgbClr val="00425F"/>
      </a:accent1>
      <a:accent2>
        <a:srgbClr val="001947"/>
      </a:accent2>
      <a:accent3>
        <a:srgbClr val="8B9B39"/>
      </a:accent3>
      <a:accent4>
        <a:srgbClr val="0093A0"/>
      </a:accent4>
      <a:accent5>
        <a:srgbClr val="3B5293"/>
      </a:accent5>
      <a:accent6>
        <a:srgbClr val="50A7CF"/>
      </a:accent6>
      <a:hlink>
        <a:srgbClr val="00BFC7"/>
      </a:hlink>
      <a:folHlink>
        <a:srgbClr val="187A83"/>
      </a:folHlink>
    </a:clrScheme>
    <a:fontScheme name="Arial / Arial Nova Light">
      <a:majorFont>
        <a:latin typeface="Arial"/>
        <a:ea typeface=""/>
        <a:cs typeface=""/>
      </a:majorFont>
      <a:minorFont>
        <a:latin typeface="Arial Nova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6350" cap="sq" algn="ctr">
          <a:noFill/>
          <a:miter lim="800000"/>
          <a:headEnd/>
          <a:tailEnd/>
        </a:ln>
        <a:effectLst/>
      </a:spPr>
      <a:bodyPr wrap="none" rtlCol="0" anchor="ctr"/>
      <a:lstStyle>
        <a:defPPr algn="ctr">
          <a:defRPr dirty="0" smtClean="0">
            <a:solidFill>
              <a:schemeClr val="tx1">
                <a:lumMod val="75000"/>
                <a:lumOff val="25000"/>
              </a:schemeClr>
            </a:solidFill>
            <a:latin typeface="+mn-lt"/>
            <a:cs typeface="Tahoma" pitchFamily="34" charset="0"/>
          </a:defRPr>
        </a:defPPr>
      </a:lstStyle>
    </a:spDef>
    <a:lnDef>
      <a:spPr>
        <a:ln w="6350">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bwMode="auto">
        <a:noFill/>
        <a:ln w="12700" cap="sq" algn="ctr">
          <a:noFill/>
          <a:miter lim="800000"/>
          <a:headEnd/>
          <a:tailEnd/>
        </a:ln>
        <a:effectLst/>
      </a:spPr>
      <a:bodyPr wrap="none" rtlCol="0">
        <a:spAutoFit/>
      </a:bodyPr>
      <a:lstStyle>
        <a:defPPr algn="l">
          <a:defRPr sz="1600" dirty="0" err="1" smtClean="0">
            <a:solidFill>
              <a:schemeClr val="tx1"/>
            </a:solidFill>
            <a:latin typeface="+mn-lt"/>
            <a:cs typeface="Tahoma" pitchFamily="34" charset="0"/>
          </a:defRPr>
        </a:defPPr>
      </a:lstStyle>
    </a:txDef>
  </a:objectDefaults>
  <a:extraClrSchemeLst/>
  <a:extLst>
    <a:ext uri="{05A4C25C-085E-4340-85A3-A5531E510DB2}">
      <thm15:themeFamily xmlns:thm15="http://schemas.microsoft.com/office/thememl/2012/main" name="Presentation Template ARIAL1.pptx" id="{1748B051-393B-0E45-B7E1-FF0322619C1E}" vid="{364A838A-7883-B54B-A670-C623A517B2D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itle - MINIMALIS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a:ln w="6350">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bwMode="auto">
        <a:noFill/>
        <a:ln w="12700" cap="sq" algn="ctr">
          <a:noFill/>
          <a:miter lim="800000"/>
          <a:headEnd/>
          <a:tailEnd/>
        </a:ln>
        <a:effectLst/>
      </a:spPr>
      <a:bodyPr wrap="square">
        <a:spAutoFit/>
      </a:bodyPr>
      <a:lstStyle>
        <a:defPPr>
          <a:defRPr sz="1600" dirty="0" smtClean="0">
            <a:solidFill>
              <a:schemeClr val="tx1">
                <a:lumMod val="75000"/>
                <a:lumOff val="2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Tyler Tech Presentation Template - MINIMALIST v11.2018.potx" id="{E260E0D9-AB15-3646-BE78-806C49881B08}" vid="{A07E8197-EE8B-F241-95A4-08A6C12C358E}"/>
    </a:ext>
  </a:extLst>
</a:theme>
</file>

<file path=ppt/theme/theme12.xml><?xml version="1.0" encoding="utf-8"?>
<a:theme xmlns:a="http://schemas.openxmlformats.org/drawingml/2006/main" name="2_Exec Forum 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square">
        <a:spAutoFit/>
      </a:bodyPr>
      <a:lstStyle>
        <a:defPPr>
          <a:defRPr sz="1600" dirty="0" smtClean="0">
            <a:solidFill>
              <a:schemeClr val="tx1">
                <a:lumMod val="75000"/>
                <a:lumOff val="2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2018_PPT Temp WIDE 16-9 v1.potx" id="{151DE7AF-FF74-2849-A07C-C2E8ADFD7FDE}" vid="{135AD3DD-F035-D247-ACA9-B8FAD1AAF31C}"/>
    </a:ext>
  </a:extLst>
</a:theme>
</file>

<file path=ppt/theme/theme13.xml><?xml version="1.0" encoding="utf-8"?>
<a:theme xmlns:a="http://schemas.openxmlformats.org/drawingml/2006/main" name="Connect 2019 - TITLE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none" rtlCol="0">
        <a:spAutoFit/>
      </a:bodyPr>
      <a:lstStyle>
        <a:defPPr>
          <a:defRPr sz="1600" smtClean="0">
            <a:solidFill>
              <a:schemeClr val="tx1">
                <a:lumMod val="65000"/>
                <a:lumOff val="3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9593 Connect 2019 Presentation Template FINAL.pptx" id="{98830802-D110-3F44-8BDE-8C011D5AD342}" vid="{55B0B3EC-28B1-B643-A6EE-4291B0E877DC}"/>
    </a:ext>
  </a:extLst>
</a:theme>
</file>

<file path=ppt/theme/theme14.xml><?xml version="1.0" encoding="utf-8"?>
<a:theme xmlns:a="http://schemas.openxmlformats.org/drawingml/2006/main" name="1_2015_PPT Temp 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_PPT Temp WIDE v3.potx" id="{63A59DC0-2D35-BF45-9F1C-2215B611504D}" vid="{50B50A36-2822-314E-B59A-DEB6014686F5}"/>
    </a:ext>
  </a:extLst>
</a:theme>
</file>

<file path=ppt/theme/theme15.xml><?xml version="1.0" encoding="utf-8"?>
<a:theme xmlns:a="http://schemas.openxmlformats.org/drawingml/2006/main" name="3_Exec Forum 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square">
        <a:spAutoFit/>
      </a:bodyPr>
      <a:lstStyle>
        <a:defPPr>
          <a:defRPr sz="1600" dirty="0" smtClean="0">
            <a:solidFill>
              <a:schemeClr val="tx1">
                <a:lumMod val="75000"/>
                <a:lumOff val="2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2018_PPT Temp WIDE 16-9 v1.potx" id="{151DE7AF-FF74-2849-A07C-C2E8ADFD7FDE}" vid="{135AD3DD-F035-D247-ACA9-B8FAD1AAF31C}"/>
    </a:ext>
  </a:extLst>
</a:theme>
</file>

<file path=ppt/theme/theme16.xml><?xml version="1.0" encoding="utf-8"?>
<a:theme xmlns:a="http://schemas.openxmlformats.org/drawingml/2006/main" name="2_CONTENT LIGHT">
  <a:themeElements>
    <a:clrScheme name="Tyler 2020">
      <a:dk1>
        <a:srgbClr val="414141"/>
      </a:dk1>
      <a:lt1>
        <a:srgbClr val="FFFFFF"/>
      </a:lt1>
      <a:dk2>
        <a:srgbClr val="414141"/>
      </a:dk2>
      <a:lt2>
        <a:srgbClr val="FFFFFF"/>
      </a:lt2>
      <a:accent1>
        <a:srgbClr val="00425F"/>
      </a:accent1>
      <a:accent2>
        <a:srgbClr val="001947"/>
      </a:accent2>
      <a:accent3>
        <a:srgbClr val="8B9B39"/>
      </a:accent3>
      <a:accent4>
        <a:srgbClr val="0093A0"/>
      </a:accent4>
      <a:accent5>
        <a:srgbClr val="3B5293"/>
      </a:accent5>
      <a:accent6>
        <a:srgbClr val="50A7CF"/>
      </a:accent6>
      <a:hlink>
        <a:srgbClr val="00BFC7"/>
      </a:hlink>
      <a:folHlink>
        <a:srgbClr val="187A83"/>
      </a:folHlink>
    </a:clrScheme>
    <a:fontScheme name="Arial / Arial Nova Light">
      <a:majorFont>
        <a:latin typeface="Arial"/>
        <a:ea typeface=""/>
        <a:cs typeface=""/>
      </a:majorFont>
      <a:minorFont>
        <a:latin typeface="Arial Nova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6350" cap="sq" algn="ctr">
          <a:noFill/>
          <a:miter lim="800000"/>
          <a:headEnd/>
          <a:tailEnd/>
        </a:ln>
        <a:effectLst/>
      </a:spPr>
      <a:bodyPr wrap="none" rtlCol="0" anchor="ctr"/>
      <a:lstStyle>
        <a:defPPr algn="ctr">
          <a:defRPr dirty="0" smtClean="0">
            <a:solidFill>
              <a:schemeClr val="tx1">
                <a:lumMod val="75000"/>
                <a:lumOff val="25000"/>
              </a:schemeClr>
            </a:solidFill>
            <a:latin typeface="+mn-lt"/>
            <a:cs typeface="Tahoma" pitchFamily="34" charset="0"/>
          </a:defRPr>
        </a:defPPr>
      </a:lstStyle>
    </a:spDef>
    <a:lnDef>
      <a:spPr>
        <a:ln w="6350">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bwMode="auto">
        <a:noFill/>
        <a:ln w="12700" cap="sq" algn="ctr">
          <a:noFill/>
          <a:miter lim="800000"/>
          <a:headEnd/>
          <a:tailEnd/>
        </a:ln>
        <a:effectLst/>
      </a:spPr>
      <a:bodyPr wrap="none" rtlCol="0">
        <a:spAutoFit/>
      </a:bodyPr>
      <a:lstStyle>
        <a:defPPr algn="l">
          <a:defRPr sz="1600" dirty="0" err="1" smtClean="0">
            <a:solidFill>
              <a:schemeClr val="tx1"/>
            </a:solidFill>
            <a:latin typeface="+mn-lt"/>
            <a:cs typeface="Tahoma" pitchFamily="34" charset="0"/>
          </a:defRPr>
        </a:defPPr>
      </a:lstStyle>
    </a:txDef>
  </a:objectDefaults>
  <a:extraClrSchemeLst/>
  <a:extLst>
    <a:ext uri="{05A4C25C-085E-4340-85A3-A5531E510DB2}">
      <thm15:themeFamily xmlns:thm15="http://schemas.microsoft.com/office/thememl/2012/main" name="Presentation Template ARIAL1.pptx" id="{1748B051-393B-0E45-B7E1-FF0322619C1E}" vid="{1B1591CF-6672-714E-ACA1-0DCD9AA98EB1}"/>
    </a:ext>
  </a:extLst>
</a:theme>
</file>

<file path=ppt/theme/theme17.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CONTENT LIGHT">
  <a:themeElements>
    <a:clrScheme name="Tyler 2020">
      <a:dk1>
        <a:srgbClr val="414141"/>
      </a:dk1>
      <a:lt1>
        <a:srgbClr val="FFFFFF"/>
      </a:lt1>
      <a:dk2>
        <a:srgbClr val="414141"/>
      </a:dk2>
      <a:lt2>
        <a:srgbClr val="FFFFFF"/>
      </a:lt2>
      <a:accent1>
        <a:srgbClr val="00425F"/>
      </a:accent1>
      <a:accent2>
        <a:srgbClr val="001947"/>
      </a:accent2>
      <a:accent3>
        <a:srgbClr val="8B9B39"/>
      </a:accent3>
      <a:accent4>
        <a:srgbClr val="0093A0"/>
      </a:accent4>
      <a:accent5>
        <a:srgbClr val="3B5293"/>
      </a:accent5>
      <a:accent6>
        <a:srgbClr val="50A7CF"/>
      </a:accent6>
      <a:hlink>
        <a:srgbClr val="00BFC7"/>
      </a:hlink>
      <a:folHlink>
        <a:srgbClr val="187A83"/>
      </a:folHlink>
    </a:clrScheme>
    <a:fontScheme name="Arial / Arial Nova Light">
      <a:majorFont>
        <a:latin typeface="Arial"/>
        <a:ea typeface=""/>
        <a:cs typeface=""/>
      </a:majorFont>
      <a:minorFont>
        <a:latin typeface="Arial Nova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6350" cap="sq" algn="ctr">
          <a:noFill/>
          <a:miter lim="800000"/>
          <a:headEnd/>
          <a:tailEnd/>
        </a:ln>
        <a:effectLst/>
      </a:spPr>
      <a:bodyPr wrap="none" rtlCol="0" anchor="ctr"/>
      <a:lstStyle>
        <a:defPPr algn="ctr">
          <a:defRPr dirty="0" smtClean="0">
            <a:solidFill>
              <a:schemeClr val="tx1">
                <a:lumMod val="75000"/>
                <a:lumOff val="25000"/>
              </a:schemeClr>
            </a:solidFill>
            <a:latin typeface="+mn-lt"/>
            <a:cs typeface="Tahoma" pitchFamily="34" charset="0"/>
          </a:defRPr>
        </a:defPPr>
      </a:lstStyle>
    </a:spDef>
    <a:lnDef>
      <a:spPr>
        <a:ln w="6350">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bwMode="auto">
        <a:noFill/>
        <a:ln w="12700" cap="sq" algn="ctr">
          <a:noFill/>
          <a:miter lim="800000"/>
          <a:headEnd/>
          <a:tailEnd/>
        </a:ln>
        <a:effectLst/>
      </a:spPr>
      <a:bodyPr wrap="none" rtlCol="0">
        <a:spAutoFit/>
      </a:bodyPr>
      <a:lstStyle>
        <a:defPPr algn="l">
          <a:defRPr sz="1600" dirty="0" err="1" smtClean="0">
            <a:solidFill>
              <a:schemeClr val="tx1"/>
            </a:solidFill>
            <a:latin typeface="+mn-lt"/>
            <a:cs typeface="Tahoma" pitchFamily="34" charset="0"/>
          </a:defRPr>
        </a:defPPr>
      </a:lstStyle>
    </a:txDef>
  </a:objectDefaults>
  <a:extraClrSchemeLst/>
  <a:extLst>
    <a:ext uri="{05A4C25C-085E-4340-85A3-A5531E510DB2}">
      <thm15:themeFamily xmlns:thm15="http://schemas.microsoft.com/office/thememl/2012/main" name="Presentation Template ARIAL1.pptx" id="{1748B051-393B-0E45-B7E1-FF0322619C1E}" vid="{1B1591CF-6672-714E-ACA1-0DCD9AA98EB1}"/>
    </a:ext>
  </a:extLst>
</a:theme>
</file>

<file path=ppt/theme/theme19.xml><?xml version="1.0" encoding="utf-8"?>
<a:theme xmlns:a="http://schemas.openxmlformats.org/drawingml/2006/main" name="Innovate Business Plan by Slidesgo">
  <a:themeElements>
    <a:clrScheme name="Simple Light">
      <a:dk1>
        <a:srgbClr val="2A2A2A"/>
      </a:dk1>
      <a:lt1>
        <a:srgbClr val="FFFFFF"/>
      </a:lt1>
      <a:dk2>
        <a:srgbClr val="B7B3F0"/>
      </a:dk2>
      <a:lt2>
        <a:srgbClr val="E1BDF7"/>
      </a:lt2>
      <a:accent1>
        <a:srgbClr val="A6CEF2"/>
      </a:accent1>
      <a:accent2>
        <a:srgbClr val="C2C2C2"/>
      </a:accent2>
      <a:accent3>
        <a:srgbClr val="FFFFFF"/>
      </a:accent3>
      <a:accent4>
        <a:srgbClr val="FFFFFF"/>
      </a:accent4>
      <a:accent5>
        <a:srgbClr val="FFFFFF"/>
      </a:accent5>
      <a:accent6>
        <a:srgbClr val="28A2D5"/>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S">
  <a:themeElements>
    <a:clrScheme name="Tyler 2020">
      <a:dk1>
        <a:srgbClr val="414141"/>
      </a:dk1>
      <a:lt1>
        <a:srgbClr val="FFFFFF"/>
      </a:lt1>
      <a:dk2>
        <a:srgbClr val="414141"/>
      </a:dk2>
      <a:lt2>
        <a:srgbClr val="FFFFFF"/>
      </a:lt2>
      <a:accent1>
        <a:srgbClr val="00425F"/>
      </a:accent1>
      <a:accent2>
        <a:srgbClr val="001947"/>
      </a:accent2>
      <a:accent3>
        <a:srgbClr val="8B9B39"/>
      </a:accent3>
      <a:accent4>
        <a:srgbClr val="0093A0"/>
      </a:accent4>
      <a:accent5>
        <a:srgbClr val="3B5293"/>
      </a:accent5>
      <a:accent6>
        <a:srgbClr val="50A7CF"/>
      </a:accent6>
      <a:hlink>
        <a:srgbClr val="00BFC7"/>
      </a:hlink>
      <a:folHlink>
        <a:srgbClr val="187A83"/>
      </a:folHlink>
    </a:clrScheme>
    <a:fontScheme name="Arial / Arial Nova Light">
      <a:majorFont>
        <a:latin typeface="Arial"/>
        <a:ea typeface=""/>
        <a:cs typeface=""/>
      </a:majorFont>
      <a:minorFont>
        <a:latin typeface="Arial Nova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6350" cap="sq" algn="ctr">
          <a:noFill/>
          <a:miter lim="800000"/>
          <a:headEnd/>
          <a:tailEnd/>
        </a:ln>
        <a:effectLst/>
      </a:spPr>
      <a:bodyPr wrap="none" rtlCol="0" anchor="ctr"/>
      <a:lstStyle>
        <a:defPPr algn="ctr">
          <a:defRPr dirty="0" smtClean="0">
            <a:solidFill>
              <a:schemeClr val="tx1">
                <a:lumMod val="75000"/>
                <a:lumOff val="25000"/>
              </a:schemeClr>
            </a:solidFill>
            <a:latin typeface="+mn-lt"/>
            <a:cs typeface="Tahoma" pitchFamily="34" charset="0"/>
          </a:defRPr>
        </a:defPPr>
      </a:lstStyle>
    </a:spDef>
    <a:lnDef>
      <a:spPr>
        <a:ln w="6350">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bwMode="auto">
        <a:noFill/>
        <a:ln w="12700" cap="sq" algn="ctr">
          <a:noFill/>
          <a:miter lim="800000"/>
          <a:headEnd/>
          <a:tailEnd/>
        </a:ln>
        <a:effectLst/>
      </a:spPr>
      <a:bodyPr wrap="none" rtlCol="0">
        <a:spAutoFit/>
      </a:bodyPr>
      <a:lstStyle>
        <a:defPPr algn="l">
          <a:defRPr sz="1600" dirty="0" err="1" smtClean="0">
            <a:solidFill>
              <a:schemeClr val="tx1"/>
            </a:solidFill>
            <a:latin typeface="+mn-lt"/>
            <a:cs typeface="Tahoma" pitchFamily="34" charset="0"/>
          </a:defRPr>
        </a:defPPr>
      </a:lstStyle>
    </a:txDef>
  </a:objectDefaults>
  <a:extraClrSchemeLst/>
  <a:extLst>
    <a:ext uri="{05A4C25C-085E-4340-85A3-A5531E510DB2}">
      <thm15:themeFamily xmlns:thm15="http://schemas.microsoft.com/office/thememl/2012/main" name="Presentation Template ARIAL1.pptx" id="{1748B051-393B-0E45-B7E1-FF0322619C1E}" vid="{F2C7337F-0557-5E44-A777-087EE35F7162}"/>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IGHT">
  <a:themeElements>
    <a:clrScheme name="Tyler 2020">
      <a:dk1>
        <a:srgbClr val="414141"/>
      </a:dk1>
      <a:lt1>
        <a:srgbClr val="FFFFFF"/>
      </a:lt1>
      <a:dk2>
        <a:srgbClr val="414141"/>
      </a:dk2>
      <a:lt2>
        <a:srgbClr val="FFFFFF"/>
      </a:lt2>
      <a:accent1>
        <a:srgbClr val="00425F"/>
      </a:accent1>
      <a:accent2>
        <a:srgbClr val="001947"/>
      </a:accent2>
      <a:accent3>
        <a:srgbClr val="8B9B39"/>
      </a:accent3>
      <a:accent4>
        <a:srgbClr val="0093A0"/>
      </a:accent4>
      <a:accent5>
        <a:srgbClr val="3B5293"/>
      </a:accent5>
      <a:accent6>
        <a:srgbClr val="50A7CF"/>
      </a:accent6>
      <a:hlink>
        <a:srgbClr val="00BFC7"/>
      </a:hlink>
      <a:folHlink>
        <a:srgbClr val="187A83"/>
      </a:folHlink>
    </a:clrScheme>
    <a:fontScheme name="Arial / Arial Nova Light">
      <a:majorFont>
        <a:latin typeface="Arial"/>
        <a:ea typeface=""/>
        <a:cs typeface=""/>
      </a:majorFont>
      <a:minorFont>
        <a:latin typeface="Arial Nova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6350" cap="sq" algn="ctr">
          <a:noFill/>
          <a:miter lim="800000"/>
          <a:headEnd/>
          <a:tailEnd/>
        </a:ln>
        <a:effectLst/>
      </a:spPr>
      <a:bodyPr wrap="none" rtlCol="0" anchor="ctr"/>
      <a:lstStyle>
        <a:defPPr algn="ctr">
          <a:defRPr dirty="0" smtClean="0">
            <a:solidFill>
              <a:schemeClr val="tx1">
                <a:lumMod val="75000"/>
                <a:lumOff val="25000"/>
              </a:schemeClr>
            </a:solidFill>
            <a:latin typeface="+mn-lt"/>
            <a:cs typeface="Tahoma" pitchFamily="34" charset="0"/>
          </a:defRPr>
        </a:defPPr>
      </a:lstStyle>
    </a:spDef>
    <a:lnDef>
      <a:spPr>
        <a:ln w="6350">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bwMode="auto">
        <a:noFill/>
        <a:ln w="12700" cap="sq" algn="ctr">
          <a:noFill/>
          <a:miter lim="800000"/>
          <a:headEnd/>
          <a:tailEnd/>
        </a:ln>
        <a:effectLst/>
      </a:spPr>
      <a:bodyPr wrap="none" rtlCol="0">
        <a:spAutoFit/>
      </a:bodyPr>
      <a:lstStyle>
        <a:defPPr algn="l">
          <a:defRPr sz="1600" dirty="0" err="1" smtClean="0">
            <a:solidFill>
              <a:schemeClr val="tx1"/>
            </a:solidFill>
            <a:latin typeface="+mn-lt"/>
            <a:cs typeface="Tahoma" pitchFamily="34" charset="0"/>
          </a:defRPr>
        </a:defPPr>
      </a:lstStyle>
    </a:txDef>
  </a:objectDefaults>
  <a:extraClrSchemeLst/>
  <a:extLst>
    <a:ext uri="{05A4C25C-085E-4340-85A3-A5531E510DB2}">
      <thm15:themeFamily xmlns:thm15="http://schemas.microsoft.com/office/thememl/2012/main" name="Presentation Template ARIAL1.pptx" id="{1748B051-393B-0E45-B7E1-FF0322619C1E}" vid="{1B1591CF-6672-714E-ACA1-0DCD9AA98EB1}"/>
    </a:ext>
  </a:extLst>
</a:theme>
</file>

<file path=ppt/theme/theme4.xml><?xml version="1.0" encoding="utf-8"?>
<a:theme xmlns:a="http://schemas.openxmlformats.org/drawingml/2006/main" name="CONTENT DARK">
  <a:themeElements>
    <a:clrScheme name="Tyler 2020">
      <a:dk1>
        <a:srgbClr val="414141"/>
      </a:dk1>
      <a:lt1>
        <a:srgbClr val="FFFFFF"/>
      </a:lt1>
      <a:dk2>
        <a:srgbClr val="414141"/>
      </a:dk2>
      <a:lt2>
        <a:srgbClr val="FFFFFF"/>
      </a:lt2>
      <a:accent1>
        <a:srgbClr val="00425F"/>
      </a:accent1>
      <a:accent2>
        <a:srgbClr val="001947"/>
      </a:accent2>
      <a:accent3>
        <a:srgbClr val="8B9B39"/>
      </a:accent3>
      <a:accent4>
        <a:srgbClr val="0093A0"/>
      </a:accent4>
      <a:accent5>
        <a:srgbClr val="3B5293"/>
      </a:accent5>
      <a:accent6>
        <a:srgbClr val="50A7CF"/>
      </a:accent6>
      <a:hlink>
        <a:srgbClr val="00BFC7"/>
      </a:hlink>
      <a:folHlink>
        <a:srgbClr val="187A83"/>
      </a:folHlink>
    </a:clrScheme>
    <a:fontScheme name="Arial / Arial Nova Light">
      <a:majorFont>
        <a:latin typeface="Arial"/>
        <a:ea typeface=""/>
        <a:cs typeface=""/>
      </a:majorFont>
      <a:minorFont>
        <a:latin typeface="Arial Nova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6350" cap="sq" algn="ctr">
          <a:noFill/>
          <a:miter lim="800000"/>
          <a:headEnd/>
          <a:tailEnd/>
        </a:ln>
        <a:effectLst/>
      </a:spPr>
      <a:bodyPr wrap="none" rtlCol="0" anchor="ctr"/>
      <a:lstStyle>
        <a:defPPr algn="ctr">
          <a:defRPr dirty="0" smtClean="0">
            <a:solidFill>
              <a:schemeClr val="tx1">
                <a:lumMod val="75000"/>
                <a:lumOff val="25000"/>
              </a:schemeClr>
            </a:solidFill>
            <a:latin typeface="+mn-lt"/>
            <a:cs typeface="Tahoma" pitchFamily="34" charset="0"/>
          </a:defRPr>
        </a:defPPr>
      </a:lstStyle>
    </a:spDef>
    <a:lnDef>
      <a:spPr>
        <a:ln w="6350">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bwMode="auto">
        <a:noFill/>
        <a:ln w="12700" cap="sq" algn="ctr">
          <a:noFill/>
          <a:miter lim="800000"/>
          <a:headEnd/>
          <a:tailEnd/>
        </a:ln>
        <a:effectLst/>
      </a:spPr>
      <a:bodyPr wrap="none" rtlCol="0">
        <a:spAutoFit/>
      </a:bodyPr>
      <a:lstStyle>
        <a:defPPr algn="l">
          <a:defRPr sz="1600" dirty="0" err="1" smtClean="0">
            <a:solidFill>
              <a:schemeClr val="tx1">
                <a:lumMod val="75000"/>
                <a:lumOff val="25000"/>
              </a:schemeClr>
            </a:solidFill>
            <a:latin typeface="+mn-lt"/>
            <a:cs typeface="Tahoma" pitchFamily="34" charset="0"/>
          </a:defRPr>
        </a:defPPr>
      </a:lstStyle>
    </a:txDef>
  </a:objectDefaults>
  <a:extraClrSchemeLst/>
  <a:extLst>
    <a:ext uri="{05A4C25C-085E-4340-85A3-A5531E510DB2}">
      <thm15:themeFamily xmlns:thm15="http://schemas.microsoft.com/office/thememl/2012/main" name="Presentation Template ARIAL1.pptx" id="{1748B051-393B-0E45-B7E1-FF0322619C1E}" vid="{BC347343-2C83-644C-A4F7-F143DEB3E6B1}"/>
    </a:ext>
  </a:extLst>
</a:theme>
</file>

<file path=ppt/theme/theme5.xml><?xml version="1.0" encoding="utf-8"?>
<a:theme xmlns:a="http://schemas.openxmlformats.org/drawingml/2006/main" name="CONTENT BLUE">
  <a:themeElements>
    <a:clrScheme name="Tyler 2020">
      <a:dk1>
        <a:srgbClr val="414141"/>
      </a:dk1>
      <a:lt1>
        <a:srgbClr val="FFFFFF"/>
      </a:lt1>
      <a:dk2>
        <a:srgbClr val="414141"/>
      </a:dk2>
      <a:lt2>
        <a:srgbClr val="FFFFFF"/>
      </a:lt2>
      <a:accent1>
        <a:srgbClr val="00425F"/>
      </a:accent1>
      <a:accent2>
        <a:srgbClr val="001947"/>
      </a:accent2>
      <a:accent3>
        <a:srgbClr val="8B9B39"/>
      </a:accent3>
      <a:accent4>
        <a:srgbClr val="0093A0"/>
      </a:accent4>
      <a:accent5>
        <a:srgbClr val="3B5293"/>
      </a:accent5>
      <a:accent6>
        <a:srgbClr val="50A7CF"/>
      </a:accent6>
      <a:hlink>
        <a:srgbClr val="00BFC7"/>
      </a:hlink>
      <a:folHlink>
        <a:srgbClr val="187A83"/>
      </a:folHlink>
    </a:clrScheme>
    <a:fontScheme name="Arial / Arial Nova Light">
      <a:majorFont>
        <a:latin typeface="Arial"/>
        <a:ea typeface=""/>
        <a:cs typeface=""/>
      </a:majorFont>
      <a:minorFont>
        <a:latin typeface="Arial Nova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6350" cap="sq" algn="ctr">
          <a:noFill/>
          <a:miter lim="800000"/>
          <a:headEnd/>
          <a:tailEnd/>
        </a:ln>
        <a:effectLst/>
      </a:spPr>
      <a:bodyPr wrap="none" rtlCol="0" anchor="ctr"/>
      <a:lstStyle>
        <a:defPPr algn="ctr">
          <a:defRPr dirty="0" smtClean="0">
            <a:solidFill>
              <a:schemeClr val="tx1">
                <a:lumMod val="75000"/>
                <a:lumOff val="25000"/>
              </a:schemeClr>
            </a:solidFill>
            <a:latin typeface="+mn-lt"/>
            <a:cs typeface="Tahoma" pitchFamily="34" charset="0"/>
          </a:defRPr>
        </a:defPPr>
      </a:lstStyle>
    </a:spDef>
    <a:lnDef>
      <a:spPr>
        <a:ln w="6350">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bwMode="auto">
        <a:noFill/>
        <a:ln w="12700" cap="sq" algn="ctr">
          <a:noFill/>
          <a:miter lim="800000"/>
          <a:headEnd/>
          <a:tailEnd/>
        </a:ln>
        <a:effectLst/>
      </a:spPr>
      <a:bodyPr wrap="none" rtlCol="0">
        <a:spAutoFit/>
      </a:bodyPr>
      <a:lstStyle>
        <a:defPPr algn="l">
          <a:defRPr sz="1600" dirty="0" err="1" smtClean="0">
            <a:solidFill>
              <a:schemeClr val="tx1"/>
            </a:solidFill>
            <a:latin typeface="+mn-lt"/>
            <a:cs typeface="Tahoma" pitchFamily="34" charset="0"/>
          </a:defRPr>
        </a:defPPr>
      </a:lstStyle>
    </a:txDef>
  </a:objectDefaults>
  <a:extraClrSchemeLst/>
  <a:extLst>
    <a:ext uri="{05A4C25C-085E-4340-85A3-A5531E510DB2}">
      <thm15:themeFamily xmlns:thm15="http://schemas.microsoft.com/office/thememl/2012/main" name="Presentation Template ARIAL1.pptx" id="{1748B051-393B-0E45-B7E1-FF0322619C1E}" vid="{2D4CB7B8-20BF-E44A-B6D2-2449CC449397}"/>
    </a:ext>
  </a:extLst>
</a:theme>
</file>

<file path=ppt/theme/theme6.xml><?xml version="1.0" encoding="utf-8"?>
<a:theme xmlns:a="http://schemas.openxmlformats.org/drawingml/2006/main" name="1_CONTENT LIGHT">
  <a:themeElements>
    <a:clrScheme name="Tyler 2020">
      <a:dk1>
        <a:srgbClr val="414141"/>
      </a:dk1>
      <a:lt1>
        <a:srgbClr val="FFFFFF"/>
      </a:lt1>
      <a:dk2>
        <a:srgbClr val="414141"/>
      </a:dk2>
      <a:lt2>
        <a:srgbClr val="FFFFFF"/>
      </a:lt2>
      <a:accent1>
        <a:srgbClr val="00425F"/>
      </a:accent1>
      <a:accent2>
        <a:srgbClr val="001947"/>
      </a:accent2>
      <a:accent3>
        <a:srgbClr val="8B9B39"/>
      </a:accent3>
      <a:accent4>
        <a:srgbClr val="0093A0"/>
      </a:accent4>
      <a:accent5>
        <a:srgbClr val="3B5293"/>
      </a:accent5>
      <a:accent6>
        <a:srgbClr val="50A7CF"/>
      </a:accent6>
      <a:hlink>
        <a:srgbClr val="00BFC7"/>
      </a:hlink>
      <a:folHlink>
        <a:srgbClr val="187A83"/>
      </a:folHlink>
    </a:clrScheme>
    <a:fontScheme name="Arial / Arial Nova Light">
      <a:majorFont>
        <a:latin typeface="Arial"/>
        <a:ea typeface=""/>
        <a:cs typeface=""/>
      </a:majorFont>
      <a:minorFont>
        <a:latin typeface="Arial Nova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6350" cap="sq" algn="ctr">
          <a:noFill/>
          <a:miter lim="800000"/>
          <a:headEnd/>
          <a:tailEnd/>
        </a:ln>
        <a:effectLst/>
      </a:spPr>
      <a:bodyPr wrap="none" rtlCol="0" anchor="ctr"/>
      <a:lstStyle>
        <a:defPPr algn="ctr">
          <a:defRPr dirty="0" smtClean="0">
            <a:solidFill>
              <a:schemeClr val="tx1">
                <a:lumMod val="75000"/>
                <a:lumOff val="25000"/>
              </a:schemeClr>
            </a:solidFill>
            <a:latin typeface="+mn-lt"/>
            <a:cs typeface="Tahoma" pitchFamily="34" charset="0"/>
          </a:defRPr>
        </a:defPPr>
      </a:lstStyle>
    </a:spDef>
    <a:lnDef>
      <a:spPr>
        <a:ln w="6350">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bwMode="auto">
        <a:noFill/>
        <a:ln w="12700" cap="sq" algn="ctr">
          <a:noFill/>
          <a:miter lim="800000"/>
          <a:headEnd/>
          <a:tailEnd/>
        </a:ln>
        <a:effectLst/>
      </a:spPr>
      <a:bodyPr wrap="none" rtlCol="0">
        <a:spAutoFit/>
      </a:bodyPr>
      <a:lstStyle>
        <a:defPPr algn="l">
          <a:defRPr sz="1600" dirty="0" err="1" smtClean="0">
            <a:solidFill>
              <a:schemeClr val="tx1"/>
            </a:solidFill>
            <a:latin typeface="+mn-lt"/>
            <a:cs typeface="Tahoma" pitchFamily="34" charset="0"/>
          </a:defRPr>
        </a:defPPr>
      </a:lstStyle>
    </a:txDef>
  </a:objectDefaults>
  <a:extraClrSchemeLst/>
  <a:extLst>
    <a:ext uri="{05A4C25C-085E-4340-85A3-A5531E510DB2}">
      <thm15:themeFamily xmlns:thm15="http://schemas.microsoft.com/office/thememl/2012/main" name="Presentation Template ARIAL1.pptx" id="{1748B051-393B-0E45-B7E1-FF0322619C1E}" vid="{1B1591CF-6672-714E-ACA1-0DCD9AA98EB1}"/>
    </a:ext>
  </a:extLst>
</a:theme>
</file>

<file path=ppt/theme/theme7.xml><?xml version="1.0" encoding="utf-8"?>
<a:theme xmlns:a="http://schemas.openxmlformats.org/drawingml/2006/main" name="2015_PPT Temp 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_PPT Temp WIDE v3.potx" id="{63A59DC0-2D35-BF45-9F1C-2215B611504D}" vid="{50B50A36-2822-314E-B59A-DEB6014686F5}"/>
    </a:ext>
  </a:ext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MarketingDAM" ma:contentTypeID="0x0101020072C4811CF0A40348839EC00DBA7FFF3B00E582BCBE1F3F9D41A523DC23467C33AD" ma:contentTypeVersion="26" ma:contentTypeDescription="" ma:contentTypeScope="" ma:versionID="2c2eb09f49519b089af45bbe7a93ba1f">
  <xsd:schema xmlns:xsd="http://www.w3.org/2001/XMLSchema" xmlns:xs="http://www.w3.org/2001/XMLSchema" xmlns:p="http://schemas.microsoft.com/office/2006/metadata/properties" xmlns:ns1="http://schemas.microsoft.com/sharepoint/v3" xmlns:ns2="3fdb83c8-bb7f-47fe-92aa-ead2b872d5c9" xmlns:ns3="http://schemas.microsoft.com/sharepoint/v3/fields" xmlns:ns4="http://schemas.microsoft.com/sharepoint/v4" xmlns:ns5="403b2a8a-b2c4-48ac-b6a0-d7a9eb77004d" xmlns:ns6="b76a7ad9-2866-47bc-9557-9bc03943300a" targetNamespace="http://schemas.microsoft.com/office/2006/metadata/properties" ma:root="true" ma:fieldsID="2f009252d7488b3e2283ead7bb819300" ns1:_="" ns2:_="" ns3:_="" ns4:_="" ns5:_="" ns6:_="">
    <xsd:import namespace="http://schemas.microsoft.com/sharepoint/v3"/>
    <xsd:import namespace="3fdb83c8-bb7f-47fe-92aa-ead2b872d5c9"/>
    <xsd:import namespace="http://schemas.microsoft.com/sharepoint/v3/fields"/>
    <xsd:import namespace="http://schemas.microsoft.com/sharepoint/v4"/>
    <xsd:import namespace="403b2a8a-b2c4-48ac-b6a0-d7a9eb77004d"/>
    <xsd:import namespace="b76a7ad9-2866-47bc-9557-9bc03943300a"/>
    <xsd:element name="properties">
      <xsd:complexType>
        <xsd:sequence>
          <xsd:element name="documentManagement">
            <xsd:complexType>
              <xsd:all>
                <xsd:element ref="ns2:Product" minOccurs="0"/>
                <xsd:element ref="ns2:Solution" minOccurs="0"/>
                <xsd:element ref="ns2:Sector" minOccurs="0"/>
                <xsd:element ref="ns2:Media_x0020_Type" minOccurs="0"/>
                <xsd:element ref="ns1:RoutingRuleDescription" minOccurs="0"/>
                <xsd:element ref="ns2:Job_x0020_Number" minOccurs="0"/>
                <xsd:element ref="ns3:ImageCreateDate" minOccurs="0"/>
                <xsd:element ref="ns1:Comments" minOccurs="0"/>
                <xsd:element ref="ns4:AlternateThumbnailUrl" minOccurs="0"/>
                <xsd:element ref="ns2:Sub_x0020_Solution" minOccurs="0"/>
                <xsd:element ref="ns1:ThumbnailExists" minOccurs="0"/>
                <xsd:element ref="ns1:PreviewExists" minOccurs="0"/>
                <xsd:element ref="ns3:ImageWidth" minOccurs="0"/>
                <xsd:element ref="ns3:ImageHeight" minOccurs="0"/>
                <xsd:element ref="ns5:MediaServiceGenerationTime" minOccurs="0"/>
                <xsd:element ref="ns5:MediaServiceEventHashCode" minOccurs="0"/>
                <xsd:element ref="ns6:TaxKeywordTaxHTField" minOccurs="0"/>
                <xsd:element ref="ns6:TaxCatchAll" minOccurs="0"/>
                <xsd:element ref="ns2:Buyer_x0020_Stage" minOccurs="0"/>
                <xsd:element ref="ns2:Sales_x0020_Stage" minOccurs="0"/>
                <xsd:element ref="ns5:MediaServiceLocation" minOccurs="0"/>
                <xsd:element ref="ns6:SharedWithUsers" minOccurs="0"/>
                <xsd:element ref="ns6:SharedWithDetails" minOccurs="0"/>
                <xsd:element ref="ns5:CRM_x0020_Product_x0020_Suite" minOccurs="0"/>
                <xsd:element ref="ns5:STAR_x0020_Asset"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5" nillable="true" ma:displayName="Description" ma:internalName="RoutingRuleDescription" ma:readOnly="false">
      <xsd:simpleType>
        <xsd:restriction base="dms:Text">
          <xsd:maxLength value="255"/>
        </xsd:restriction>
      </xsd:simpleType>
    </xsd:element>
    <xsd:element name="Comments" ma:index="11" nillable="true" ma:displayName="Comments" ma:hidden="true" ma:internalName="Comments">
      <xsd:simpleType>
        <xsd:restriction base="dms:Note">
          <xsd:maxLength value="255"/>
        </xsd:restriction>
      </xsd:simpleType>
    </xsd:element>
    <xsd:element name="ThumbnailExists" ma:index="22" nillable="true" ma:displayName="Thumbnail Exists" ma:default="FALSE" ma:hidden="true" ma:internalName="ThumbnailExists" ma:readOnly="true">
      <xsd:simpleType>
        <xsd:restriction base="dms:Boolean"/>
      </xsd:simpleType>
    </xsd:element>
    <xsd:element name="PreviewExists" ma:index="23" nillable="true" ma:displayName="Preview Exists" ma:default="FALSE" ma:hidden="true" ma:internalName="PreviewExists"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fdb83c8-bb7f-47fe-92aa-ead2b872d5c9" elementFormDefault="qualified">
    <xsd:import namespace="http://schemas.microsoft.com/office/2006/documentManagement/types"/>
    <xsd:import namespace="http://schemas.microsoft.com/office/infopath/2007/PartnerControls"/>
    <xsd:element name="Product" ma:index="1" nillable="true" ma:displayName="Product" ma:format="Dropdown" ma:indexed="true" ma:internalName="Product" ma:readOnly="false">
      <xsd:simpleType>
        <xsd:restriction base="dms:Choice">
          <xsd:enumeration value="ADS Profund"/>
          <xsd:enumeration value="AES California"/>
          <xsd:enumeration value="Both Ends Believing"/>
          <xsd:enumeration value="Brazos"/>
          <xsd:enumeration value="C and I California"/>
          <xsd:enumeration value="CaseloadPRO"/>
          <xsd:enumeration value="CertiFile"/>
          <xsd:enumeration value="Children First"/>
          <xsd:enumeration value="CLT Appraisal Services"/>
          <xsd:enumeration value="CertiFile"/>
          <xsd:enumeration value="Children First"/>
          <xsd:enumeration value="Connect"/>
          <xsd:enumeration value="Cybersecurity"/>
          <xsd:enumeration value="DHD"/>
          <xsd:enumeration value="Document Pro"/>
          <xsd:enumeration value="Eagle"/>
          <xsd:enumeration value="Eden"/>
          <xsd:enumeration value="eFile"/>
          <xsd:enumeration value="EnerGov"/>
          <xsd:enumeration value="ExecuTime"/>
          <xsd:enumeration value="ExpressLane"/>
          <xsd:enumeration value="Fundbalance"/>
          <xsd:enumeration value="iasWorld"/>
          <xsd:enumeration value="Incode Court"/>
          <xsd:enumeration value="Incode Financials"/>
          <xsd:enumeration value="Incode Public Safety"/>
          <xsd:enumeration value="Infinite Visions"/>
          <xsd:enumeration value="Insight"/>
          <xsd:enumeration value="MicroPact"/>
          <xsd:enumeration value="MobileEyes"/>
          <xsd:enumeration value="Modria"/>
          <xsd:enumeration value="Munis"/>
          <xsd:enumeration value="MyCivic"/>
          <xsd:enumeration value="nDiscovery"/>
          <xsd:enumeration value="New World ERP"/>
          <xsd:enumeration value="New World Public Safety"/>
          <xsd:enumeration value="Odyssey"/>
          <xsd:enumeration value="Odyssey Guide and File"/>
          <xsd:enumeration value="Orion"/>
          <xsd:enumeration value="reSearch"/>
          <xsd:enumeration value="SceneDoc"/>
          <xsd:enumeration value="Schoolmaster"/>
          <xsd:enumeration value="Socrata"/>
          <xsd:enumeration value="Socrata Co-Branded"/>
          <xsd:enumeration value="SoftCode"/>
          <xsd:enumeration value="Tax-Wise"/>
          <xsd:enumeration value="Traversa"/>
          <xsd:enumeration value="Tyler 311"/>
          <xsd:enumeration value="Tyler Alliance"/>
          <xsd:enumeration value="Tyler Assurance"/>
          <xsd:enumeration value="Tyler CAFR Statement Builder"/>
          <xsd:enumeration value="Tyler Cashiering"/>
          <xsd:enumeration value="Tyler Community"/>
          <xsd:enumeration value="Tyler Content Manager"/>
          <xsd:enumeration value="Tyler Corrections"/>
          <xsd:enumeration value="Tyler Deploy"/>
          <xsd:enumeration value="Tyler Detect"/>
          <xsd:enumeration value="Tyler Drive"/>
          <xsd:enumeration value="Tyler EAM"/>
          <xsd:enumeration value="Tyler Incident Manager"/>
          <xsd:enumeration value="Tyler Jury Manager"/>
          <xsd:enumeration value="Tyler Meeting Manager"/>
          <xsd:enumeration value="Tyler Nexus"/>
          <xsd:enumeration value="Tyler Notify"/>
          <xsd:enumeration value="Tyler Parks and Rec"/>
          <xsd:enumeration value="Tyler Pension Management"/>
          <xsd:enumeration value="Tyler Portico"/>
          <xsd:enumeration value="Tyler Pulse"/>
          <xsd:enumeration value="Tyler SIS"/>
          <xsd:enumeration value="Tyler Special Ed"/>
          <xsd:enumeration value="Tyler Supervision"/>
          <xsd:enumeration value="Tyler U"/>
          <xsd:enumeration value="Tyler Verify"/>
          <xsd:enumeration value="Tylerwide"/>
          <xsd:enumeration value="Univers"/>
          <xsd:enumeration value="Versatrans"/>
          <xsd:enumeration value="Not product-specific"/>
        </xsd:restriction>
      </xsd:simpleType>
    </xsd:element>
    <xsd:element name="Solution" ma:index="2" nillable="true" ma:displayName="Solution" ma:internalName="Solution">
      <xsd:complexType>
        <xsd:complexContent>
          <xsd:extension base="dms:MultiChoice">
            <xsd:sequence>
              <xsd:element name="Value" maxOccurs="unbounded" minOccurs="0" nillable="true">
                <xsd:simpleType>
                  <xsd:restriction base="dms:Choice">
                    <xsd:enumeration value="Appraisal &amp; Tax"/>
                    <xsd:enumeration value="Citizen Engagement"/>
                    <xsd:enumeration value="Civic Services"/>
                    <xsd:enumeration value="Corporate"/>
                    <xsd:enumeration value="Corrections"/>
                    <xsd:enumeration value="Courts &amp; Justice"/>
                    <xsd:enumeration value="Cybersecurity"/>
                    <xsd:enumeration value="Data &amp; Insights"/>
                    <xsd:enumeration value="ERP"/>
                    <xsd:enumeration value="Land &amp; Official Records"/>
                    <xsd:enumeration value="Local Government"/>
                    <xsd:enumeration value="MicroPact"/>
                    <xsd:enumeration value="Public Safety"/>
                    <xsd:enumeration value="School ERP"/>
                    <xsd:enumeration value="Student Information"/>
                    <xsd:enumeration value="Student Transportation"/>
                    <xsd:enumeration value="Total Tyler or Tyler-Wide"/>
                  </xsd:restriction>
                </xsd:simpleType>
              </xsd:element>
            </xsd:sequence>
          </xsd:extension>
        </xsd:complexContent>
      </xsd:complexType>
    </xsd:element>
    <xsd:element name="Sector" ma:index="3" nillable="true" ma:displayName="Industry" ma:internalName="Sector">
      <xsd:complexType>
        <xsd:complexContent>
          <xsd:extension base="dms:MultiChoice">
            <xsd:sequence>
              <xsd:element name="Value" maxOccurs="unbounded" minOccurs="0" nillable="true">
                <xsd:simpleType>
                  <xsd:restriction base="dms:Choice">
                    <xsd:enumeration value="Commercial"/>
                    <xsd:enumeration value="Consolidated City-County"/>
                    <xsd:enumeration value="County"/>
                    <xsd:enumeration value="District"/>
                    <xsd:enumeration value="Education (K-12)"/>
                    <xsd:enumeration value="International"/>
                    <xsd:enumeration value="Municipal"/>
                    <xsd:enumeration value="National"/>
                    <xsd:enumeration value="Native American Tribe"/>
                    <xsd:enumeration value="Non-Profit"/>
                    <xsd:enumeration value="State"/>
                    <xsd:enumeration value="University/Higher-Ed"/>
                  </xsd:restriction>
                </xsd:simpleType>
              </xsd:element>
            </xsd:sequence>
          </xsd:extension>
        </xsd:complexContent>
      </xsd:complexType>
    </xsd:element>
    <xsd:element name="Media_x0020_Type" ma:index="4" nillable="true" ma:displayName="Resource Type" ma:format="Dropdown" ma:indexed="true" ma:internalName="Media_x0020_Type" ma:readOnly="false">
      <xsd:simpleType>
        <xsd:restriction base="dms:Choice">
          <xsd:enumeration value="Advertising"/>
          <xsd:enumeration value="Annual Reports"/>
          <xsd:enumeration value="Booth Graphics"/>
          <xsd:enumeration value="Branding"/>
          <xsd:enumeration value="Brochure"/>
          <xsd:enumeration value="Case Study"/>
          <xsd:enumeration value="Client Onboarding"/>
          <xsd:enumeration value="Client Profile"/>
          <xsd:enumeration value="Client Spotlight"/>
          <xsd:enumeration value="Connect"/>
          <xsd:enumeration value="Direct Mail/Postcard"/>
          <xsd:enumeration value="Documentation"/>
          <xsd:enumeration value="Email"/>
          <xsd:enumeration value="Event"/>
          <xsd:enumeration value="Event Photos"/>
          <xsd:enumeration value="Feature Overview"/>
          <xsd:enumeration value="Flyer"/>
          <xsd:enumeration value="Graphics"/>
          <xsd:enumeration value="Handout"/>
          <xsd:enumeration value="Headshots - Employees"/>
          <xsd:enumeration value="Headshots - Executives"/>
          <xsd:enumeration value="Holiday Card"/>
          <xsd:enumeration value="Human Resources"/>
          <xsd:enumeration value="Icons"/>
          <xsd:enumeration value="Images/Stock Art"/>
          <xsd:enumeration value="Industry Insight"/>
          <xsd:enumeration value="Infographic"/>
          <xsd:enumeration value="Investors"/>
          <xsd:enumeration value="Letterhead/Stationary"/>
          <xsd:enumeration value="Logo"/>
          <xsd:enumeration value="Maps"/>
          <xsd:enumeration value="Media"/>
          <xsd:enumeration value="Newsletter"/>
          <xsd:enumeration value="Office-Specific"/>
          <xsd:enumeration value="Photo"/>
          <xsd:enumeration value="Podcast"/>
          <xsd:enumeration value="Poster or Sign"/>
          <xsd:enumeration value="Presentation - Deck"/>
          <xsd:enumeration value="Presentation Library"/>
          <xsd:enumeration value="Presentation - Template"/>
          <xsd:enumeration value="Print Misc"/>
          <xsd:enumeration value="Product Sheets"/>
          <xsd:enumeration value="Recruiting"/>
          <xsd:enumeration value="Screen Saver"/>
          <xsd:enumeration value="Social Media"/>
          <xsd:enumeration value="State Profile"/>
          <xsd:enumeration value="Template"/>
          <xsd:enumeration value="Thought Leadership"/>
          <xsd:enumeration value="Tradeshow"/>
          <xsd:enumeration value="Video"/>
          <xsd:enumeration value="Wallpaper"/>
          <xsd:enumeration value="Webinar"/>
          <xsd:enumeration value="Whitepaper"/>
        </xsd:restriction>
      </xsd:simpleType>
    </xsd:element>
    <xsd:element name="Job_x0020_Number" ma:index="6" nillable="true" ma:displayName="Job Number" ma:indexed="true" ma:internalName="Job_x0020_Number">
      <xsd:simpleType>
        <xsd:restriction base="dms:Text">
          <xsd:maxLength value="255"/>
        </xsd:restriction>
      </xsd:simpleType>
    </xsd:element>
    <xsd:element name="Sub_x0020_Solution" ma:index="13" nillable="true" ma:displayName="Sub Solution" ma:internalName="Sub_x0020_Solution">
      <xsd:complexType>
        <xsd:complexContent>
          <xsd:extension base="dms:MultiChoice">
            <xsd:sequence>
              <xsd:element name="Value" maxOccurs="unbounded" minOccurs="0" nillable="true">
                <xsd:simpleType>
                  <xsd:restriction base="dms:Choice">
                    <xsd:enumeration value="Appraisal Services"/>
                    <xsd:enumeration value="Business Management"/>
                    <xsd:enumeration value="Bus Routing"/>
                    <xsd:enumeration value="CAMA"/>
                    <xsd:enumeration value="Citation Management"/>
                    <xsd:enumeration value="Civil Process"/>
                    <xsd:enumeration value="Classroom Management"/>
                    <xsd:enumeration value="Community Development"/>
                    <xsd:enumeration value="Computer Aided Dispatch"/>
                    <xsd:enumeration value="Court Case Management"/>
                    <xsd:enumeration value="Data Academy"/>
                    <xsd:enumeration value="Data as a Service Platform"/>
                    <xsd:enumeration value="Digital Transformation"/>
                    <xsd:enumeration value="Dispute Resolution"/>
                    <xsd:enumeration value="District Administration"/>
                    <xsd:enumeration value="Electronic Filing"/>
                    <xsd:enumeration value="Enterprise Asset Management"/>
                    <xsd:enumeration value="Facility Management"/>
                    <xsd:enumeration value="Field Trip Management"/>
                    <xsd:enumeration value="Financial Management"/>
                    <xsd:enumeration value="Fire &amp; EMS"/>
                    <xsd:enumeration value="GPS Tracking &amp; Tablets"/>
                    <xsd:enumeration value="Human Capital Management"/>
                    <xsd:enumeration value="Investor"/>
                    <xsd:enumeration value="Jail Management"/>
                    <xsd:enumeration value="Jury Management"/>
                    <xsd:enumeration value="Land Records"/>
                    <xsd:enumeration value="Mobile Applications"/>
                    <xsd:enumeration value="Mobile Public Safety"/>
                    <xsd:enumeration value="Notification"/>
                    <xsd:enumeration value="Official &amp; Vital Records"/>
                    <xsd:enumeration value="Open Data"/>
                    <xsd:enumeration value="Parent Communication"/>
                    <xsd:enumeration value="Parks &amp; Recreation"/>
                    <xsd:enumeration value="Program Insights"/>
                    <xsd:enumeration value="Prosecution and Attorneys"/>
                    <xsd:enumeration value="Records"/>
                    <xsd:enumeration value="Revenue Management"/>
                    <xsd:enumeration value="Self-Service"/>
                    <xsd:enumeration value="Student Communication"/>
                    <xsd:enumeration value="Student Data Management"/>
                    <xsd:enumeration value="Student Ridership"/>
                    <xsd:enumeration value="Supervision"/>
                    <xsd:enumeration value="Tax Billing &amp; Collection"/>
                    <xsd:enumeration value="Utility CIS"/>
                    <xsd:enumeration value="Vehicle Maintenance"/>
                  </xsd:restriction>
                </xsd:simpleType>
              </xsd:element>
            </xsd:sequence>
          </xsd:extension>
        </xsd:complexContent>
      </xsd:complexType>
    </xsd:element>
    <xsd:element name="Buyer_x0020_Stage" ma:index="37" nillable="true" ma:displayName="Buyer Stage" ma:format="Dropdown" ma:internalName="Buyer_x0020_Stage">
      <xsd:simpleType>
        <xsd:restriction base="dms:Choice">
          <xsd:enumeration value="Consideration"/>
          <xsd:enumeration value="Discovery"/>
          <xsd:enumeration value="Decision"/>
        </xsd:restriction>
      </xsd:simpleType>
    </xsd:element>
    <xsd:element name="Sales_x0020_Stage" ma:index="38" nillable="true" ma:displayName="Sales Stage" ma:internalName="Sales_x0020_Stage">
      <xsd:complexType>
        <xsd:complexContent>
          <xsd:extension base="dms:MultiChoice">
            <xsd:sequence>
              <xsd:element name="Value" maxOccurs="unbounded" minOccurs="0" nillable="true">
                <xsd:simpleType>
                  <xsd:restriction base="dms:Choice">
                    <xsd:enumeration value="-1-Discovery"/>
                    <xsd:enumeration value="0-Prospect"/>
                    <xsd:enumeration value="1-Qualify"/>
                    <xsd:enumeration value="2-Develop"/>
                    <xsd:enumeration value="3-Propose"/>
                    <xsd:enumeration value="4-Selection"/>
                    <xsd:enumeration value="5-Close"/>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ImageCreateDate" ma:index="10" nillable="true" ma:displayName="Date Picture Taken" ma:format="DateTime" ma:hidden="true" ma:internalName="ImageCreateDate">
      <xsd:simpleType>
        <xsd:restriction base="dms:DateTime"/>
      </xsd:simpleType>
    </xsd:element>
    <xsd:element name="ImageWidth" ma:index="26" nillable="true" ma:displayName="Picture Width" ma:internalName="ImageWidth" ma:readOnly="true">
      <xsd:simpleType>
        <xsd:restriction base="dms:Unknown"/>
      </xsd:simpleType>
    </xsd:element>
    <xsd:element name="ImageHeight" ma:index="27" nillable="true" ma:displayName="Picture Height" ma:internalName="ImageHeigh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AlternateThumbnailUrl" ma:index="12" nillable="true" ma:displayName="Preview Image URL" ma:format="Image" ma:hidden="true" ma:internalName="AlternateThumbnail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03b2a8a-b2c4-48ac-b6a0-d7a9eb77004d" elementFormDefault="qualified">
    <xsd:import namespace="http://schemas.microsoft.com/office/2006/documentManagement/types"/>
    <xsd:import namespace="http://schemas.microsoft.com/office/infopath/2007/PartnerControls"/>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Location" ma:index="39" nillable="true" ma:displayName="Location" ma:internalName="MediaServiceLocation" ma:readOnly="true">
      <xsd:simpleType>
        <xsd:restriction base="dms:Text"/>
      </xsd:simpleType>
    </xsd:element>
    <xsd:element name="CRM_x0020_Product_x0020_Suite" ma:index="43" nillable="true" ma:displayName="CRM Product Suite" ma:internalName="CRM_x0020_Product_x0020_Suite">
      <xsd:complexType>
        <xsd:complexContent>
          <xsd:extension base="dms:MultiChoice">
            <xsd:sequence>
              <xsd:element name="Value" maxOccurs="unbounded" minOccurs="0" nillable="true">
                <xsd:simpleType>
                  <xsd:restriction base="dms:Choice">
                    <xsd:enumeration value="AES California"/>
                    <xsd:enumeration value="Appraisal"/>
                    <xsd:enumeration value="Brazos"/>
                    <xsd:enumeration value="DAX"/>
                    <xsd:enumeration value="DHD/EGCH"/>
                    <xsd:enumeration value="Document Pro"/>
                    <xsd:enumeration value="Eagle A&amp;T"/>
                    <xsd:enumeration value="Eagle"/>
                    <xsd:enumeration value="Eagle Recorder"/>
                    <xsd:enumeration value="Eden"/>
                    <xsd:enumeration value="EnerGov"/>
                    <xsd:enumeration value="ExecuTime"/>
                    <xsd:enumeration value="FundBalance"/>
                    <xsd:enumeration value="IASWorld"/>
                    <xsd:enumeration value="Incode Court"/>
                    <xsd:enumeration value="Incode 10 Court"/>
                    <xsd:enumeration value="Incode Financials"/>
                    <xsd:enumeration value="Incode 10 Financials"/>
                    <xsd:enumeration value="Incode"/>
                    <xsd:enumeration value="Incode CIS/CRM"/>
                    <xsd:enumeration value="Incode 10 CIS/CRM"/>
                    <xsd:enumeration value="Incode Public Safety"/>
                    <xsd:enumeration value="Infinite Visions"/>
                    <xsd:enumeration value="MobileEyes"/>
                    <xsd:enumeration value="Modria"/>
                    <xsd:enumeration value="Munis"/>
                    <xsd:enumeration value="MyCivic"/>
                    <xsd:enumeration value="NW Public Safety"/>
                    <xsd:enumeration value="NWERP"/>
                    <xsd:enumeration value="Odyssey Suite"/>
                    <xsd:enumeration value="Orion"/>
                    <xsd:enumeration value="Profund"/>
                    <xsd:enumeration value="Sage"/>
                    <xsd:enumeration value="SceneDoc"/>
                    <xsd:enumeration value="Schoolmaster"/>
                    <xsd:enumeration value="SIS"/>
                    <xsd:enumeration value="Socrata"/>
                    <xsd:enumeration value="SoftCode"/>
                    <xsd:enumeration value="Tax-Wise"/>
                    <xsd:enumeration value="Traversa"/>
                    <xsd:enumeration value="Tyler 311"/>
                    <xsd:enumeration value="Tyler Cashiering"/>
                    <xsd:enumeration value="Tyler Content Manager"/>
                    <xsd:enumeration value="Tyler EAM"/>
                    <xsd:enumeration value="Tyler Notify"/>
                    <xsd:enumeration value="Tyler Parks &amp; Rec"/>
                    <xsd:enumeration value="Tyler Pulse"/>
                    <xsd:enumeration value="Tyler University"/>
                    <xsd:enumeration value="Versatrans"/>
                  </xsd:restriction>
                </xsd:simpleType>
              </xsd:element>
            </xsd:sequence>
          </xsd:extension>
        </xsd:complexContent>
      </xsd:complexType>
    </xsd:element>
    <xsd:element name="STAR_x0020_Asset" ma:index="44" nillable="true" ma:displayName="STAR Asset" ma:format="Dropdown" ma:internalName="STAR_x0020_Asset">
      <xsd:simpleType>
        <xsd:restriction base="dms:Choice">
          <xsd:enumeration value="Yes"/>
          <xsd:enumeration value="No"/>
        </xsd:restriction>
      </xsd:simpleType>
    </xsd:element>
    <xsd:element name="MediaServiceAutoKeyPoints" ma:index="45" nillable="true" ma:displayName="MediaServiceAutoKeyPoints" ma:hidden="true" ma:internalName="MediaServiceAutoKeyPoints" ma:readOnly="true">
      <xsd:simpleType>
        <xsd:restriction base="dms:Note"/>
      </xsd:simpleType>
    </xsd:element>
    <xsd:element name="MediaServiceKeyPoints" ma:index="4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6a7ad9-2866-47bc-9557-9bc03943300a" elementFormDefault="qualified">
    <xsd:import namespace="http://schemas.microsoft.com/office/2006/documentManagement/types"/>
    <xsd:import namespace="http://schemas.microsoft.com/office/infopath/2007/PartnerControls"/>
    <xsd:element name="TaxKeywordTaxHTField" ma:index="33" nillable="true" ma:taxonomy="true" ma:internalName="TaxKeywordTaxHTField" ma:taxonomyFieldName="TaxKeyword" ma:displayName="Keywords" ma:fieldId="{23f27201-bee3-471e-b2e7-b64fd8b7ca38}" ma:taxonomyMulti="true" ma:sspId="12ba981b-a7d8-40e2-97c9-302b9a05d70b" ma:termSetId="00000000-0000-0000-0000-000000000000" ma:anchorId="00000000-0000-0000-0000-000000000000" ma:open="true" ma:isKeyword="true">
      <xsd:complexType>
        <xsd:sequence>
          <xsd:element ref="pc:Terms" minOccurs="0" maxOccurs="1"/>
        </xsd:sequence>
      </xsd:complexType>
    </xsd:element>
    <xsd:element name="TaxCatchAll" ma:index="34" nillable="true" ma:displayName="Taxonomy Catch All Column" ma:hidden="true" ma:list="{ec495d16-fec9-4339-9b02-138a7605d82c}" ma:internalName="TaxCatchAll" ma:showField="CatchAllData" ma:web="b76a7ad9-2866-47bc-9557-9bc03943300a">
      <xsd:complexType>
        <xsd:complexContent>
          <xsd:extension base="dms:MultiChoiceLookup">
            <xsd:sequence>
              <xsd:element name="Value" type="dms:Lookup" maxOccurs="unbounded" minOccurs="0" nillable="true"/>
            </xsd:sequence>
          </xsd:extension>
        </xsd:complexContent>
      </xsd:complexType>
    </xsd:element>
    <xsd:element name="SharedWithUsers" ma:index="4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9"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lternateThumbnailUrl xmlns="http://schemas.microsoft.com/sharepoint/v4">
      <Url xsi:nil="true"/>
      <Description xsi:nil="true"/>
    </AlternateThumbnailUrl>
    <TaxCatchAll xmlns="b76a7ad9-2866-47bc-9557-9bc03943300a"/>
    <Media_x0020_Type xmlns="3fdb83c8-bb7f-47fe-92aa-ead2b872d5c9">Presentation - Template</Media_x0020_Type>
    <ImageCreateDate xmlns="http://schemas.microsoft.com/sharepoint/v3/fields" xsi:nil="true"/>
    <Sub_x0020_Solution xmlns="3fdb83c8-bb7f-47fe-92aa-ead2b872d5c9"/>
    <TaxKeywordTaxHTField xmlns="b76a7ad9-2866-47bc-9557-9bc03943300a">
      <Terms xmlns="http://schemas.microsoft.com/office/infopath/2007/PartnerControls"/>
    </TaxKeywordTaxHTField>
    <CRM_x0020_Product_x0020_Suite xmlns="403b2a8a-b2c4-48ac-b6a0-d7a9eb77004d"/>
    <Buyer_x0020_Stage xmlns="3fdb83c8-bb7f-47fe-92aa-ead2b872d5c9" xsi:nil="true"/>
    <Sales_x0020_Stage xmlns="3fdb83c8-bb7f-47fe-92aa-ead2b872d5c9"/>
    <RoutingRuleDescription xmlns="http://schemas.microsoft.com/sharepoint/v3">New 2020 corporate presentation template</RoutingRuleDescription>
    <Job_x0020_Number xmlns="3fdb83c8-bb7f-47fe-92aa-ead2b872d5c9">13078</Job_x0020_Number>
    <Comments xmlns="http://schemas.microsoft.com/sharepoint/v3">Version 2.0 - Arial font family</Comments>
    <STAR_x0020_Asset xmlns="403b2a8a-b2c4-48ac-b6a0-d7a9eb77004d" xsi:nil="true"/>
    <Solution xmlns="3fdb83c8-bb7f-47fe-92aa-ead2b872d5c9">
      <Value>Total Tyler or Tyler-Wide</Value>
    </Solution>
    <Sector xmlns="3fdb83c8-bb7f-47fe-92aa-ead2b872d5c9"/>
    <SharedWithUsers xmlns="b76a7ad9-2866-47bc-9557-9bc03943300a">
      <UserInfo>
        <DisplayName>Asztalos, Mark</DisplayName>
        <AccountId>24</AccountId>
        <AccountType/>
      </UserInfo>
      <UserInfo>
        <DisplayName>Swegman, Cam</DisplayName>
        <AccountId>2722</AccountId>
        <AccountType/>
      </UserInfo>
      <UserInfo>
        <DisplayName>Warren, Zachary</DisplayName>
        <AccountId>2425</AccountId>
        <AccountType/>
      </UserInfo>
    </SharedWithUsers>
    <Product xmlns="3fdb83c8-bb7f-47fe-92aa-ead2b872d5c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198D81-37A3-478E-9B93-CE57CF7C6D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fdb83c8-bb7f-47fe-92aa-ead2b872d5c9"/>
    <ds:schemaRef ds:uri="http://schemas.microsoft.com/sharepoint/v3/fields"/>
    <ds:schemaRef ds:uri="http://schemas.microsoft.com/sharepoint/v4"/>
    <ds:schemaRef ds:uri="403b2a8a-b2c4-48ac-b6a0-d7a9eb77004d"/>
    <ds:schemaRef ds:uri="b76a7ad9-2866-47bc-9557-9bc0394330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F6D852-E287-4DC3-85EA-DD28EDDD6C0D}">
  <ds:schemaRefs>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 ds:uri="http://purl.org/dc/terms/"/>
    <ds:schemaRef ds:uri="http://purl.org/dc/dcmitype/"/>
    <ds:schemaRef ds:uri="http://purl.org/dc/elements/1.1/"/>
    <ds:schemaRef ds:uri="b76a7ad9-2866-47bc-9557-9bc03943300a"/>
    <ds:schemaRef ds:uri="403b2a8a-b2c4-48ac-b6a0-d7a9eb77004d"/>
    <ds:schemaRef ds:uri="http://www.w3.org/XML/1998/namespace"/>
    <ds:schemaRef ds:uri="http://schemas.microsoft.com/office/2006/documentManagement/types"/>
    <ds:schemaRef ds:uri="http://schemas.microsoft.com/sharepoint/v4"/>
    <ds:schemaRef ds:uri="http://schemas.microsoft.com/sharepoint/v3/fields"/>
    <ds:schemaRef ds:uri="3fdb83c8-bb7f-47fe-92aa-ead2b872d5c9"/>
  </ds:schemaRefs>
</ds:datastoreItem>
</file>

<file path=customXml/itemProps3.xml><?xml version="1.0" encoding="utf-8"?>
<ds:datastoreItem xmlns:ds="http://schemas.openxmlformats.org/officeDocument/2006/customXml" ds:itemID="{8231BBC7-CA1D-4F9D-9E41-E6B39FC694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2493</Words>
  <Application>Microsoft Office PowerPoint</Application>
  <PresentationFormat>On-screen Show (16:9)</PresentationFormat>
  <Paragraphs>251</Paragraphs>
  <Slides>49</Slides>
  <Notes>27</Notes>
  <HiddenSlides>0</HiddenSlides>
  <MMClips>1</MMClips>
  <ScaleCrop>false</ScaleCrop>
  <HeadingPairs>
    <vt:vector size="6" baseType="variant">
      <vt:variant>
        <vt:lpstr>Fonts Used</vt:lpstr>
      </vt:variant>
      <vt:variant>
        <vt:i4>16</vt:i4>
      </vt:variant>
      <vt:variant>
        <vt:lpstr>Theme</vt:lpstr>
      </vt:variant>
      <vt:variant>
        <vt:i4>19</vt:i4>
      </vt:variant>
      <vt:variant>
        <vt:lpstr>Slide Titles</vt:lpstr>
      </vt:variant>
      <vt:variant>
        <vt:i4>49</vt:i4>
      </vt:variant>
    </vt:vector>
  </HeadingPairs>
  <TitlesOfParts>
    <vt:vector size="84" baseType="lpstr">
      <vt:lpstr>Arial</vt:lpstr>
      <vt:lpstr>Arial Nova Light</vt:lpstr>
      <vt:lpstr>Blinker</vt:lpstr>
      <vt:lpstr>Calibri</vt:lpstr>
      <vt:lpstr>Calibri Light</vt:lpstr>
      <vt:lpstr>Cambria</vt:lpstr>
      <vt:lpstr>Daytona Pro Light</vt:lpstr>
      <vt:lpstr>Google Sans</vt:lpstr>
      <vt:lpstr>Helvetica Light</vt:lpstr>
      <vt:lpstr>Montserrat</vt:lpstr>
      <vt:lpstr>Open Sans</vt:lpstr>
      <vt:lpstr>Righteous</vt:lpstr>
      <vt:lpstr>Spartan</vt:lpstr>
      <vt:lpstr>Tahoma</vt:lpstr>
      <vt:lpstr>Times New Roman</vt:lpstr>
      <vt:lpstr>Trebuchet MS</vt:lpstr>
      <vt:lpstr>TITLES</vt:lpstr>
      <vt:lpstr>SECTIONS</vt:lpstr>
      <vt:lpstr>CONTENT LIGHT</vt:lpstr>
      <vt:lpstr>CONTENT DARK</vt:lpstr>
      <vt:lpstr>CONTENT BLUE</vt:lpstr>
      <vt:lpstr>1_CONTENT LIGHT</vt:lpstr>
      <vt:lpstr>2015_PPT Temp WIDE</vt:lpstr>
      <vt:lpstr>Simple Light</vt:lpstr>
      <vt:lpstr>2_Office Theme</vt:lpstr>
      <vt:lpstr>Office Theme</vt:lpstr>
      <vt:lpstr>Title - MINIMALIST</vt:lpstr>
      <vt:lpstr>2_Exec Forum CONTENT Slides</vt:lpstr>
      <vt:lpstr>Connect 2019 - TITLE Slides</vt:lpstr>
      <vt:lpstr>1_2015_PPT Temp WIDE</vt:lpstr>
      <vt:lpstr>3_Exec Forum CONTENT Slides</vt:lpstr>
      <vt:lpstr>2_CONTENT LIGHT</vt:lpstr>
      <vt:lpstr>2_Simple Light</vt:lpstr>
      <vt:lpstr>3_CONTENT LIGHT</vt:lpstr>
      <vt:lpstr>Innovate Business Plan by Slidesgo</vt:lpstr>
      <vt:lpstr>PowerPoint Presentation</vt:lpstr>
      <vt:lpstr>PowerPoint Presentation</vt:lpstr>
      <vt:lpstr>PowerPoint Presentation</vt:lpstr>
      <vt:lpstr>PowerPoint Presentation</vt:lpstr>
      <vt:lpstr>PowerPoint Presentation</vt:lpstr>
      <vt:lpstr>PowerPoint Presentation</vt:lpstr>
      <vt:lpstr>A I</vt:lpstr>
      <vt:lpstr>PowerPoint Presentation</vt:lpstr>
      <vt:lpstr>PowerPoint Presentation</vt:lpstr>
      <vt:lpstr>PowerPoint Presentation</vt:lpstr>
      <vt:lpstr>PowerPoint Presentation</vt:lpstr>
      <vt:lpstr>PowerPoint Presentation</vt:lpstr>
      <vt:lpstr>PowerPoint Presentation</vt:lpstr>
      <vt:lpstr>How does AI work?</vt:lpstr>
      <vt:lpstr>PowerPoint Presentation</vt:lpstr>
      <vt:lpstr>PowerPoint Presentation</vt:lpstr>
      <vt:lpstr>PowerPoint Presentation</vt:lpstr>
      <vt:lpstr>PowerPoint Presentation</vt:lpstr>
      <vt:lpstr>What is RAG?</vt:lpstr>
      <vt:lpstr>PowerPoint Presentation</vt:lpstr>
      <vt:lpstr>“There’s nothing artiﬁcial about AI.  It’s inspired by people, it’s created by people,  and—most importantly—  it impacts people. ”</vt:lpstr>
      <vt:lpstr> “It’s not the genie that’s dangerous,  it’s the unskilled wisher.”  - Cassie Kozyrkov, Chief Decision Scientist, Google</vt:lpstr>
      <vt:lpstr>PowerPoint Presentation</vt:lpstr>
      <vt:lpstr>“An algorithm is an  opinion embedded in mathematics”  Cathy O’Neil, author of Weapons of Math Destruction </vt:lpstr>
      <vt:lpstr>PowerPoint Presentation</vt:lpstr>
      <vt:lpstr>PowerPoint Presentation</vt:lpstr>
      <vt:lpstr>What can the fourth party do today?</vt:lpstr>
      <vt:lpstr>What will the fourth party do tomorrow?</vt:lpstr>
      <vt:lpstr>Potential for RAG LLMs and ODR</vt:lpstr>
      <vt:lpstr>Envisioning the OMBOT</vt:lpstr>
      <vt:lpstr>PowerPoint Presentation</vt:lpstr>
      <vt:lpstr>PowerPoint Presentation</vt:lpstr>
      <vt:lpstr>PowerPoint Presentation</vt:lpstr>
      <vt:lpstr>PowerPoint Presentation</vt:lpstr>
      <vt:lpstr>PowerPoint Presentation</vt:lpstr>
      <vt:lpstr>Handling a Harassment case</vt:lpstr>
      <vt:lpstr>Benefits</vt:lpstr>
      <vt:lpstr>Online Mediator Ethical Standards</vt:lpstr>
      <vt:lpstr>Online Mediator Ethical Standards</vt:lpstr>
      <vt:lpstr>Ethics for Platform Designers</vt:lpstr>
      <vt:lpstr>What’s Coming</vt:lpstr>
      <vt:lpstr>PowerPoint Presentation</vt:lpstr>
      <vt:lpstr>AI Practice Dilemma #1</vt:lpstr>
      <vt:lpstr>AI Practice Dilemma #2</vt:lpstr>
      <vt:lpstr>AI Practice Dilemma #3</vt:lpstr>
      <vt:lpstr>AI Practice Dilemma #4</vt:lpstr>
      <vt:lpstr>AI Practice Dilemma #5</vt:lpstr>
      <vt:lpstr>AI Practice Dilemma #6</vt:lpstr>
      <vt:lpstr>AI Practice Dilemma #7</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Version 2.0 
February 20, 2020</dc:description>
  <cp:lastModifiedBy/>
  <cp:revision>2</cp:revision>
  <dcterms:created xsi:type="dcterms:W3CDTF">2020-02-19T16:55:08Z</dcterms:created>
  <dcterms:modified xsi:type="dcterms:W3CDTF">2025-01-11T01:54:01Z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0x0101020072C4811CF0A40348839EC00DBA7FFF3B00E582BCBE1F3F9D41A523DC23467C33AD</vt:lpwstr>
  </property>
  <property fmtid="{D5CDD505-2E9C-101B-9397-08002B2CF9AE}" pid="4" name="MSIP_Label_defa4170-0d19-0005-0004-bc88714345d2_Enabled">
    <vt:lpwstr>true</vt:lpwstr>
  </property>
  <property fmtid="{D5CDD505-2E9C-101B-9397-08002B2CF9AE}" pid="5" name="MSIP_Label_defa4170-0d19-0005-0004-bc88714345d2_SetDate">
    <vt:lpwstr>2024-09-25T03:45:32Z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8233ed9b-43b3-46c6-900e-20c4691a3604</vt:lpwstr>
  </property>
  <property fmtid="{D5CDD505-2E9C-101B-9397-08002B2CF9AE}" pid="9" name="MSIP_Label_defa4170-0d19-0005-0004-bc88714345d2_ActionId">
    <vt:lpwstr>6bc25308-1c00-4b52-86b3-02deaa16b99a</vt:lpwstr>
  </property>
  <property fmtid="{D5CDD505-2E9C-101B-9397-08002B2CF9AE}" pid="10" name="MSIP_Label_defa4170-0d19-0005-0004-bc88714345d2_ContentBits">
    <vt:lpwstr>0</vt:lpwstr>
  </property>
</Properties>
</file>