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3" r:id="rId2"/>
    <p:sldMasterId id="2147483676" r:id="rId3"/>
  </p:sldMasterIdLst>
  <p:notesMasterIdLst>
    <p:notesMasterId r:id="rId30"/>
  </p:notesMasterIdLst>
  <p:sldIdLst>
    <p:sldId id="266" r:id="rId4"/>
    <p:sldId id="336" r:id="rId5"/>
    <p:sldId id="339" r:id="rId6"/>
    <p:sldId id="334" r:id="rId7"/>
    <p:sldId id="343" r:id="rId8"/>
    <p:sldId id="335" r:id="rId9"/>
    <p:sldId id="307" r:id="rId10"/>
    <p:sldId id="332" r:id="rId11"/>
    <p:sldId id="340" r:id="rId12"/>
    <p:sldId id="341" r:id="rId13"/>
    <p:sldId id="342" r:id="rId14"/>
    <p:sldId id="337" r:id="rId15"/>
    <p:sldId id="338" r:id="rId16"/>
    <p:sldId id="306"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6" d="100"/>
          <a:sy n="146" d="100"/>
        </p:scale>
        <p:origin x="222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F0F4AAE-8B44-49B3-AE13-6F6771F61C96}" type="slidenum">
              <a:rPr lang="en-US"/>
              <a:pPr>
                <a:defRPr/>
              </a:pPr>
              <a:t>‹#›</a:t>
            </a:fld>
            <a:endParaRPr lang="en-US"/>
          </a:p>
        </p:txBody>
      </p:sp>
    </p:spTree>
    <p:extLst>
      <p:ext uri="{BB962C8B-B14F-4D97-AF65-F5344CB8AC3E}">
        <p14:creationId xmlns:p14="http://schemas.microsoft.com/office/powerpoint/2010/main" val="9282535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B38903-B57C-4DB9-A2B0-69234D5B838D}" type="slidenum">
              <a:rPr lang="en-US" smtClean="0"/>
              <a:pPr>
                <a:spcBef>
                  <a:spcPct val="0"/>
                </a:spcBef>
              </a:pPr>
              <a:t>1</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72122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DDFF73-413C-4FC8-BFF9-C2F547063A21}" type="slidenum">
              <a:rPr lang="en-US" smtClean="0"/>
              <a:pPr>
                <a:spcBef>
                  <a:spcPct val="0"/>
                </a:spcBef>
              </a:pPr>
              <a:t>14</a:t>
            </a:fld>
            <a:endParaRPr lang="en-US"/>
          </a:p>
        </p:txBody>
      </p:sp>
      <p:sp>
        <p:nvSpPr>
          <p:cNvPr id="30723" name="Rectangle 2"/>
          <p:cNvSpPr>
            <a:spLocks noGrp="1" noRot="1" noChangeAspect="1" noChangeArrowheads="1" noTextEdit="1"/>
          </p:cNvSpPr>
          <p:nvPr>
            <p:ph type="sldImg"/>
          </p:nvPr>
        </p:nvSpPr>
        <p:spPr>
          <a:xfrm>
            <a:off x="1109663" y="679450"/>
            <a:ext cx="4629150" cy="3471863"/>
          </a:xfrm>
          <a:ln/>
        </p:spPr>
      </p:sp>
      <p:sp>
        <p:nvSpPr>
          <p:cNvPr id="30724" name="Rectangle 3"/>
          <p:cNvSpPr>
            <a:spLocks noGrp="1" noChangeArrowheads="1"/>
          </p:cNvSpPr>
          <p:nvPr>
            <p:ph type="body" idx="1"/>
          </p:nvPr>
        </p:nvSpPr>
        <p:spPr>
          <a:xfrm>
            <a:off x="903288" y="4376738"/>
            <a:ext cx="5040312" cy="40751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p>
            <a:pPr eaLnBrk="1" hangingPunct="1"/>
            <a:r>
              <a:rPr lang="en-US" sz="2000">
                <a:latin typeface="Arial" panose="020B0604020202020204" pitchFamily="34" charset="0"/>
              </a:rPr>
              <a:t>Good afternoon and once again thank you all for coming today.  My name is Bob Mack, and I am Executive Vice President of Business Development for clickNsettle.com.  </a:t>
            </a:r>
          </a:p>
          <a:p>
            <a:pPr eaLnBrk="1" hangingPunct="1"/>
            <a:r>
              <a:rPr lang="en-US" sz="2000">
                <a:latin typeface="Arial" panose="020B0604020202020204" pitchFamily="34" charset="0"/>
              </a:rPr>
              <a:t>Yes that’s right, we have now arrived at the “marketing” part of today’s seminar.  And since dinner and cocktails start as soon as I am finished, I promise to keep this brief.</a:t>
            </a:r>
          </a:p>
          <a:p>
            <a:pPr eaLnBrk="1" hangingPunct="1"/>
            <a:endParaRPr lang="en-US" sz="1600">
              <a:latin typeface="Arial" panose="020B0604020202020204" pitchFamily="34" charset="0"/>
            </a:endParaRPr>
          </a:p>
        </p:txBody>
      </p:sp>
    </p:spTree>
    <p:extLst>
      <p:ext uri="{BB962C8B-B14F-4D97-AF65-F5344CB8AC3E}">
        <p14:creationId xmlns:p14="http://schemas.microsoft.com/office/powerpoint/2010/main" val="2993235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AD4420-C1D3-4D4C-9583-0CDC4BBD57A3}" type="slidenum">
              <a:rPr lang="en-US"/>
              <a:pPr>
                <a:defRPr/>
              </a:pPr>
              <a:t>‹#›</a:t>
            </a:fld>
            <a:endParaRPr lang="en-US"/>
          </a:p>
        </p:txBody>
      </p:sp>
    </p:spTree>
    <p:extLst>
      <p:ext uri="{BB962C8B-B14F-4D97-AF65-F5344CB8AC3E}">
        <p14:creationId xmlns:p14="http://schemas.microsoft.com/office/powerpoint/2010/main" val="103860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A17F36-13A9-47F6-8B14-A627DFD52941}" type="slidenum">
              <a:rPr lang="en-US"/>
              <a:pPr>
                <a:defRPr/>
              </a:pPr>
              <a:t>‹#›</a:t>
            </a:fld>
            <a:endParaRPr lang="en-US"/>
          </a:p>
        </p:txBody>
      </p:sp>
    </p:spTree>
    <p:extLst>
      <p:ext uri="{BB962C8B-B14F-4D97-AF65-F5344CB8AC3E}">
        <p14:creationId xmlns:p14="http://schemas.microsoft.com/office/powerpoint/2010/main" val="1940864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A04632-4B10-4430-890B-66E2A545FCAB}" type="slidenum">
              <a:rPr lang="en-US"/>
              <a:pPr>
                <a:defRPr/>
              </a:pPr>
              <a:t>‹#›</a:t>
            </a:fld>
            <a:endParaRPr lang="en-US"/>
          </a:p>
        </p:txBody>
      </p:sp>
    </p:spTree>
    <p:extLst>
      <p:ext uri="{BB962C8B-B14F-4D97-AF65-F5344CB8AC3E}">
        <p14:creationId xmlns:p14="http://schemas.microsoft.com/office/powerpoint/2010/main" val="3004569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6" name="Shape 6"/>
          <p:cNvSpPr>
            <a:spLocks noGrp="1"/>
          </p:cNvSpPr>
          <p:nvPr>
            <p:ph type="title"/>
          </p:nvPr>
        </p:nvSpPr>
        <p:spPr>
          <a:prstGeom prst="rect">
            <a:avLst/>
          </a:prstGeom>
        </p:spPr>
        <p:txBody>
          <a:bodyPr/>
          <a:lstStyle/>
          <a:p>
            <a:pPr lvl="0">
              <a:defRPr sz="1800"/>
            </a:pPr>
            <a:r>
              <a:rPr sz="4400"/>
              <a:t>Title Text</a:t>
            </a:r>
          </a:p>
        </p:txBody>
      </p:sp>
      <p:sp>
        <p:nvSpPr>
          <p:cNvPr id="7" name="Shape 7"/>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7419714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D8AABA-12B6-4685-A803-32729BA790C1}" type="slidenum">
              <a:rPr lang="en-US"/>
              <a:pPr>
                <a:defRPr/>
              </a:pPr>
              <a:t>‹#›</a:t>
            </a:fld>
            <a:endParaRPr lang="en-US"/>
          </a:p>
        </p:txBody>
      </p:sp>
    </p:spTree>
    <p:extLst>
      <p:ext uri="{BB962C8B-B14F-4D97-AF65-F5344CB8AC3E}">
        <p14:creationId xmlns:p14="http://schemas.microsoft.com/office/powerpoint/2010/main" val="2350306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7850B1-6352-401A-921A-0D0F9FA74534}" type="slidenum">
              <a:rPr lang="en-US"/>
              <a:pPr>
                <a:defRPr/>
              </a:pPr>
              <a:t>‹#›</a:t>
            </a:fld>
            <a:endParaRPr lang="en-US"/>
          </a:p>
        </p:txBody>
      </p:sp>
    </p:spTree>
    <p:extLst>
      <p:ext uri="{BB962C8B-B14F-4D97-AF65-F5344CB8AC3E}">
        <p14:creationId xmlns:p14="http://schemas.microsoft.com/office/powerpoint/2010/main" val="29577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4F3678-F6D1-41F6-A9E5-951FC6BC3CAD}" type="slidenum">
              <a:rPr lang="en-US"/>
              <a:pPr>
                <a:defRPr/>
              </a:pPr>
              <a:t>‹#›</a:t>
            </a:fld>
            <a:endParaRPr lang="en-US"/>
          </a:p>
        </p:txBody>
      </p:sp>
    </p:spTree>
    <p:extLst>
      <p:ext uri="{BB962C8B-B14F-4D97-AF65-F5344CB8AC3E}">
        <p14:creationId xmlns:p14="http://schemas.microsoft.com/office/powerpoint/2010/main" val="191538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E30D7C-02A4-4C40-8B5F-D4AE3E337483}" type="slidenum">
              <a:rPr lang="en-US"/>
              <a:pPr>
                <a:defRPr/>
              </a:pPr>
              <a:t>‹#›</a:t>
            </a:fld>
            <a:endParaRPr lang="en-US"/>
          </a:p>
        </p:txBody>
      </p:sp>
    </p:spTree>
    <p:extLst>
      <p:ext uri="{BB962C8B-B14F-4D97-AF65-F5344CB8AC3E}">
        <p14:creationId xmlns:p14="http://schemas.microsoft.com/office/powerpoint/2010/main" val="84916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27BE5C4-498B-4EE2-B2E4-E8BC18B9E660}" type="slidenum">
              <a:rPr lang="en-US"/>
              <a:pPr>
                <a:defRPr/>
              </a:pPr>
              <a:t>‹#›</a:t>
            </a:fld>
            <a:endParaRPr lang="en-US"/>
          </a:p>
        </p:txBody>
      </p:sp>
    </p:spTree>
    <p:extLst>
      <p:ext uri="{BB962C8B-B14F-4D97-AF65-F5344CB8AC3E}">
        <p14:creationId xmlns:p14="http://schemas.microsoft.com/office/powerpoint/2010/main" val="1877044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5C832F9-0851-4D67-A671-E6B19EF43141}" type="slidenum">
              <a:rPr lang="en-US"/>
              <a:pPr>
                <a:defRPr/>
              </a:pPr>
              <a:t>‹#›</a:t>
            </a:fld>
            <a:endParaRPr lang="en-US"/>
          </a:p>
        </p:txBody>
      </p:sp>
    </p:spTree>
    <p:extLst>
      <p:ext uri="{BB962C8B-B14F-4D97-AF65-F5344CB8AC3E}">
        <p14:creationId xmlns:p14="http://schemas.microsoft.com/office/powerpoint/2010/main" val="2281338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D297DD5-C21B-4444-B972-BD663F38A366}" type="slidenum">
              <a:rPr lang="en-US"/>
              <a:pPr>
                <a:defRPr/>
              </a:pPr>
              <a:t>‹#›</a:t>
            </a:fld>
            <a:endParaRPr lang="en-US"/>
          </a:p>
        </p:txBody>
      </p:sp>
    </p:spTree>
    <p:extLst>
      <p:ext uri="{BB962C8B-B14F-4D97-AF65-F5344CB8AC3E}">
        <p14:creationId xmlns:p14="http://schemas.microsoft.com/office/powerpoint/2010/main" val="637303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194C87-7D4B-4FDB-8A36-F3CFD2DA2820}" type="slidenum">
              <a:rPr lang="en-US"/>
              <a:pPr>
                <a:defRPr/>
              </a:pPr>
              <a:t>‹#›</a:t>
            </a:fld>
            <a:endParaRPr lang="en-US"/>
          </a:p>
        </p:txBody>
      </p:sp>
    </p:spTree>
    <p:extLst>
      <p:ext uri="{BB962C8B-B14F-4D97-AF65-F5344CB8AC3E}">
        <p14:creationId xmlns:p14="http://schemas.microsoft.com/office/powerpoint/2010/main" val="2066377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C50BB0-2134-4B16-9ED5-6FFF021AC939}" type="slidenum">
              <a:rPr lang="en-US"/>
              <a:pPr>
                <a:defRPr/>
              </a:pPr>
              <a:t>‹#›</a:t>
            </a:fld>
            <a:endParaRPr lang="en-US"/>
          </a:p>
        </p:txBody>
      </p:sp>
    </p:spTree>
    <p:extLst>
      <p:ext uri="{BB962C8B-B14F-4D97-AF65-F5344CB8AC3E}">
        <p14:creationId xmlns:p14="http://schemas.microsoft.com/office/powerpoint/2010/main" val="3547391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A4CA64-11C3-4620-8BEF-8F2C3BB7DE5F}" type="slidenum">
              <a:rPr lang="en-US"/>
              <a:pPr>
                <a:defRPr/>
              </a:pPr>
              <a:t>‹#›</a:t>
            </a:fld>
            <a:endParaRPr lang="en-US"/>
          </a:p>
        </p:txBody>
      </p:sp>
    </p:spTree>
    <p:extLst>
      <p:ext uri="{BB962C8B-B14F-4D97-AF65-F5344CB8AC3E}">
        <p14:creationId xmlns:p14="http://schemas.microsoft.com/office/powerpoint/2010/main" val="887884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E10D0F-244A-4E75-A7D9-17DDF27DF0C1}" type="slidenum">
              <a:rPr lang="en-US"/>
              <a:pPr>
                <a:defRPr/>
              </a:pPr>
              <a:t>‹#›</a:t>
            </a:fld>
            <a:endParaRPr lang="en-US"/>
          </a:p>
        </p:txBody>
      </p:sp>
    </p:spTree>
    <p:extLst>
      <p:ext uri="{BB962C8B-B14F-4D97-AF65-F5344CB8AC3E}">
        <p14:creationId xmlns:p14="http://schemas.microsoft.com/office/powerpoint/2010/main" val="3812545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BF7C62-D248-446C-9227-B9FBB24C31C3}" type="slidenum">
              <a:rPr lang="en-US"/>
              <a:pPr>
                <a:defRPr/>
              </a:pPr>
              <a:t>‹#›</a:t>
            </a:fld>
            <a:endParaRPr lang="en-US"/>
          </a:p>
        </p:txBody>
      </p:sp>
    </p:spTree>
    <p:extLst>
      <p:ext uri="{BB962C8B-B14F-4D97-AF65-F5344CB8AC3E}">
        <p14:creationId xmlns:p14="http://schemas.microsoft.com/office/powerpoint/2010/main" val="3509272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7938" y="4857750"/>
            <a:ext cx="9151938" cy="1196975"/>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i="1">
              <a:solidFill>
                <a:srgbClr val="000000"/>
              </a:solidFill>
              <a:cs typeface="Arial" panose="020B0604020202020204" pitchFamily="34" charset="0"/>
            </a:endParaRPr>
          </a:p>
        </p:txBody>
      </p:sp>
      <p:pic>
        <p:nvPicPr>
          <p:cNvPr id="4" name="Picture 13" descr="modria_logo_w.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5875" y="4967288"/>
            <a:ext cx="4260850"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8" descr="modria_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28975" y="325438"/>
            <a:ext cx="2770188"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0"/>
            <a:ext cx="9144000" cy="103188"/>
          </a:xfrm>
          <a:prstGeom prst="rect">
            <a:avLst/>
          </a:prstGeom>
          <a:gradFill flip="none" rotWithShape="1">
            <a:gsLst>
              <a:gs pos="10000">
                <a:srgbClr val="FF6600"/>
              </a:gs>
              <a:gs pos="100000">
                <a:srgbClr val="FF000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i="1">
              <a:solidFill>
                <a:prstClr val="white"/>
              </a:solidFill>
            </a:endParaRPr>
          </a:p>
        </p:txBody>
      </p:sp>
      <p:sp>
        <p:nvSpPr>
          <p:cNvPr id="11" name="Text Placeholder 3"/>
          <p:cNvSpPr>
            <a:spLocks noGrp="1"/>
          </p:cNvSpPr>
          <p:nvPr>
            <p:ph type="body" sz="half" idx="10"/>
          </p:nvPr>
        </p:nvSpPr>
        <p:spPr>
          <a:xfrm>
            <a:off x="2602651" y="6300739"/>
            <a:ext cx="3961024" cy="432459"/>
          </a:xfrm>
          <a:prstGeom prst="rect">
            <a:avLst/>
          </a:prstGeom>
        </p:spPr>
        <p:txBody>
          <a:bodyPr/>
          <a:lstStyle>
            <a:lvl1pPr marL="0" indent="0" algn="ctr">
              <a:buNone/>
              <a:defRPr sz="18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808035984"/>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70104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5119968"/>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itle 1"/>
          <p:cNvSpPr txBox="1">
            <a:spLocks/>
          </p:cNvSpPr>
          <p:nvPr userDrawn="1"/>
        </p:nvSpPr>
        <p:spPr bwMode="auto">
          <a:xfrm>
            <a:off x="434975" y="369888"/>
            <a:ext cx="7010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defRPr/>
            </a:pPr>
            <a:r>
              <a:rPr lang="en-US" sz="3200" b="1">
                <a:solidFill>
                  <a:srgbClr val="FFFFFF"/>
                </a:solidFill>
                <a:latin typeface="News Gothic MT"/>
              </a:rPr>
              <a:t>Click to edit Master title style</a:t>
            </a:r>
          </a:p>
        </p:txBody>
      </p:sp>
      <p:sp>
        <p:nvSpPr>
          <p:cNvPr id="2" name="Title 1"/>
          <p:cNvSpPr>
            <a:spLocks noGrp="1"/>
          </p:cNvSpPr>
          <p:nvPr>
            <p:ph type="title"/>
          </p:nvPr>
        </p:nvSpPr>
        <p:spPr>
          <a:xfrm>
            <a:off x="533400" y="44196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33400" y="2895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8771963"/>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478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4478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4799645"/>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title"/>
          </p:nvPr>
        </p:nvSpPr>
        <p:spPr bwMode="auto">
          <a:xfrm>
            <a:off x="381000" y="304800"/>
            <a:ext cx="7010400" cy="571500"/>
          </a:xfrm>
          <a:prstGeom prst="rect">
            <a:avLst/>
          </a:prstGeom>
          <a:noFill/>
          <a:ln w="9525">
            <a:noFill/>
            <a:miter lim="800000"/>
            <a:headEnd/>
            <a:tailEnd/>
          </a:ln>
          <a:effectLst/>
        </p:spPr>
        <p:txBody>
          <a:bodyPr/>
          <a:lstStyle/>
          <a:p>
            <a:pPr lvl="0"/>
            <a:r>
              <a:rPr lang="en-US"/>
              <a:t>Click to edit Master title style</a:t>
            </a:r>
          </a:p>
        </p:txBody>
      </p:sp>
      <p:sp>
        <p:nvSpPr>
          <p:cNvPr id="7" name="Footer Placeholder 6"/>
          <p:cNvSpPr>
            <a:spLocks noGrp="1"/>
          </p:cNvSpPr>
          <p:nvPr>
            <p:ph type="ftr" sz="quarter" idx="10"/>
          </p:nvPr>
        </p:nvSpPr>
        <p:spPr>
          <a:xfrm>
            <a:off x="4724400" y="6477000"/>
            <a:ext cx="3733800" cy="304800"/>
          </a:xfrm>
        </p:spPr>
        <p:txBody>
          <a:bodyPr/>
          <a:lstStyle>
            <a:lvl1pPr>
              <a:defRPr>
                <a:latin typeface="Arial" panose="020B0604020202020204" pitchFamily="34" charset="0"/>
                <a:cs typeface="+mn-cs"/>
              </a:defRPr>
            </a:lvl1pPr>
          </a:lstStyle>
          <a:p>
            <a:pPr>
              <a:defRPr/>
            </a:pPr>
            <a:r>
              <a:rPr lang="en-US"/>
              <a:t>Confidential</a:t>
            </a:r>
            <a:endParaRPr lang="en-US">
              <a:solidFill>
                <a:srgbClr val="2A7F2E"/>
              </a:solidFill>
            </a:endParaRPr>
          </a:p>
        </p:txBody>
      </p:sp>
    </p:spTree>
    <p:extLst>
      <p:ext uri="{BB962C8B-B14F-4D97-AF65-F5344CB8AC3E}">
        <p14:creationId xmlns:p14="http://schemas.microsoft.com/office/powerpoint/2010/main" val="2184812755"/>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noChangeArrowheads="1"/>
          </p:cNvSpPr>
          <p:nvPr>
            <p:ph type="ftr" sz="quarter" idx="10"/>
          </p:nvPr>
        </p:nvSpPr>
        <p:spPr>
          <a:xfrm>
            <a:off x="4724400" y="6477000"/>
            <a:ext cx="3733800" cy="304800"/>
          </a:xfrm>
        </p:spPr>
        <p:txBody>
          <a:bodyPr/>
          <a:lstStyle>
            <a:lvl1pPr>
              <a:defRPr>
                <a:latin typeface="Arial" panose="020B0604020202020204" pitchFamily="34" charset="0"/>
                <a:cs typeface="+mn-cs"/>
              </a:defRPr>
            </a:lvl1pPr>
          </a:lstStyle>
          <a:p>
            <a:pPr>
              <a:defRPr/>
            </a:pPr>
            <a:r>
              <a:rPr lang="en-US"/>
              <a:t>Confidential</a:t>
            </a:r>
          </a:p>
        </p:txBody>
      </p:sp>
    </p:spTree>
    <p:extLst>
      <p:ext uri="{BB962C8B-B14F-4D97-AF65-F5344CB8AC3E}">
        <p14:creationId xmlns:p14="http://schemas.microsoft.com/office/powerpoint/2010/main" val="276490542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3A5E90-49FC-47F5-9376-9D60ABC7FA49}" type="slidenum">
              <a:rPr lang="en-US"/>
              <a:pPr>
                <a:defRPr/>
              </a:pPr>
              <a:t>‹#›</a:t>
            </a:fld>
            <a:endParaRPr lang="en-US"/>
          </a:p>
        </p:txBody>
      </p:sp>
    </p:spTree>
    <p:extLst>
      <p:ext uri="{BB962C8B-B14F-4D97-AF65-F5344CB8AC3E}">
        <p14:creationId xmlns:p14="http://schemas.microsoft.com/office/powerpoint/2010/main" val="18346022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5"/>
          <p:cNvSpPr>
            <a:spLocks noGrp="1" noChangeArrowheads="1"/>
          </p:cNvSpPr>
          <p:nvPr>
            <p:ph type="title"/>
          </p:nvPr>
        </p:nvSpPr>
        <p:spPr bwMode="auto">
          <a:xfrm>
            <a:off x="381000" y="304800"/>
            <a:ext cx="7010400" cy="571500"/>
          </a:xfrm>
          <a:prstGeom prst="rect">
            <a:avLst/>
          </a:prstGeom>
          <a:noFill/>
          <a:ln w="9525">
            <a:noFill/>
            <a:miter lim="800000"/>
            <a:headEnd/>
            <a:tailEnd/>
          </a:ln>
          <a:effectLst/>
        </p:spPr>
        <p:txBody>
          <a:bodyPr/>
          <a:lstStyle/>
          <a:p>
            <a:pPr lvl="0"/>
            <a:r>
              <a:rPr lang="en-US"/>
              <a:t>Click to edit Master title style</a:t>
            </a:r>
          </a:p>
        </p:txBody>
      </p:sp>
    </p:spTree>
    <p:extLst>
      <p:ext uri="{BB962C8B-B14F-4D97-AF65-F5344CB8AC3E}">
        <p14:creationId xmlns:p14="http://schemas.microsoft.com/office/powerpoint/2010/main" val="1038375236"/>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295400"/>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514600"/>
            <a:ext cx="3008313" cy="3611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noChangeArrowheads="1"/>
          </p:cNvSpPr>
          <p:nvPr>
            <p:ph type="ftr" sz="quarter" idx="10"/>
          </p:nvPr>
        </p:nvSpPr>
        <p:spPr>
          <a:xfrm>
            <a:off x="4724400" y="6477000"/>
            <a:ext cx="3733800" cy="304800"/>
          </a:xfrm>
        </p:spPr>
        <p:txBody>
          <a:bodyPr/>
          <a:lstStyle>
            <a:lvl1pPr>
              <a:defRPr>
                <a:latin typeface="Arial" panose="020B0604020202020204" pitchFamily="34" charset="0"/>
                <a:cs typeface="+mn-cs"/>
              </a:defRPr>
            </a:lvl1pPr>
          </a:lstStyle>
          <a:p>
            <a:pPr>
              <a:defRPr/>
            </a:pPr>
            <a:r>
              <a:rPr lang="en-US"/>
              <a:t>Confidential</a:t>
            </a:r>
          </a:p>
        </p:txBody>
      </p:sp>
    </p:spTree>
    <p:extLst>
      <p:ext uri="{BB962C8B-B14F-4D97-AF65-F5344CB8AC3E}">
        <p14:creationId xmlns:p14="http://schemas.microsoft.com/office/powerpoint/2010/main" val="64543921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03BDFD-1D29-49C4-A198-86CBC8DC24FF}" type="slidenum">
              <a:rPr lang="en-US"/>
              <a:pPr>
                <a:defRPr/>
              </a:pPr>
              <a:t>‹#›</a:t>
            </a:fld>
            <a:endParaRPr lang="en-US"/>
          </a:p>
        </p:txBody>
      </p:sp>
    </p:spTree>
    <p:extLst>
      <p:ext uri="{BB962C8B-B14F-4D97-AF65-F5344CB8AC3E}">
        <p14:creationId xmlns:p14="http://schemas.microsoft.com/office/powerpoint/2010/main" val="3233387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356471D-0849-467F-AE0C-7392FE75EB46}" type="slidenum">
              <a:rPr lang="en-US"/>
              <a:pPr>
                <a:defRPr/>
              </a:pPr>
              <a:t>‹#›</a:t>
            </a:fld>
            <a:endParaRPr lang="en-US"/>
          </a:p>
        </p:txBody>
      </p:sp>
    </p:spTree>
    <p:extLst>
      <p:ext uri="{BB962C8B-B14F-4D97-AF65-F5344CB8AC3E}">
        <p14:creationId xmlns:p14="http://schemas.microsoft.com/office/powerpoint/2010/main" val="1459609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602ABC2-10C9-4C7F-BDD7-254828A7F4F9}" type="slidenum">
              <a:rPr lang="en-US"/>
              <a:pPr>
                <a:defRPr/>
              </a:pPr>
              <a:t>‹#›</a:t>
            </a:fld>
            <a:endParaRPr lang="en-US"/>
          </a:p>
        </p:txBody>
      </p:sp>
    </p:spTree>
    <p:extLst>
      <p:ext uri="{BB962C8B-B14F-4D97-AF65-F5344CB8AC3E}">
        <p14:creationId xmlns:p14="http://schemas.microsoft.com/office/powerpoint/2010/main" val="1375576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E7E77B9-401C-4A01-AD77-3F60DAF2719B}" type="slidenum">
              <a:rPr lang="en-US"/>
              <a:pPr>
                <a:defRPr/>
              </a:pPr>
              <a:t>‹#›</a:t>
            </a:fld>
            <a:endParaRPr lang="en-US"/>
          </a:p>
        </p:txBody>
      </p:sp>
    </p:spTree>
    <p:extLst>
      <p:ext uri="{BB962C8B-B14F-4D97-AF65-F5344CB8AC3E}">
        <p14:creationId xmlns:p14="http://schemas.microsoft.com/office/powerpoint/2010/main" val="2365641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299924-BD22-4539-A152-482FD6AC97D2}" type="slidenum">
              <a:rPr lang="en-US"/>
              <a:pPr>
                <a:defRPr/>
              </a:pPr>
              <a:t>‹#›</a:t>
            </a:fld>
            <a:endParaRPr lang="en-US"/>
          </a:p>
        </p:txBody>
      </p:sp>
    </p:spTree>
    <p:extLst>
      <p:ext uri="{BB962C8B-B14F-4D97-AF65-F5344CB8AC3E}">
        <p14:creationId xmlns:p14="http://schemas.microsoft.com/office/powerpoint/2010/main" val="141078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6102AB-A8D0-491B-9640-CCDDEC8D401A}" type="slidenum">
              <a:rPr lang="en-US"/>
              <a:pPr>
                <a:defRPr/>
              </a:pPr>
              <a:t>‹#›</a:t>
            </a:fld>
            <a:endParaRPr lang="en-US"/>
          </a:p>
        </p:txBody>
      </p:sp>
    </p:spTree>
    <p:extLst>
      <p:ext uri="{BB962C8B-B14F-4D97-AF65-F5344CB8AC3E}">
        <p14:creationId xmlns:p14="http://schemas.microsoft.com/office/powerpoint/2010/main" val="262177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3.png"/><Relationship Id="rId5" Type="http://schemas.openxmlformats.org/officeDocument/2006/relationships/slideLayout" Target="../slideLayouts/slideLayout28.xml"/><Relationship Id="rId10" Type="http://schemas.openxmlformats.org/officeDocument/2006/relationships/image" Target="../media/image2.png"/><Relationship Id="rId4" Type="http://schemas.openxmlformats.org/officeDocument/2006/relationships/slideLayout" Target="../slideLayouts/slideLayout27.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2287A62-2144-4D4C-82E3-E98BE94418E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6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512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512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9EDFE80-C2D3-4A06-A09D-AC9BAE1330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bwMode="auto">
          <a:xfrm>
            <a:off x="8739188" y="0"/>
            <a:ext cx="414337" cy="6867525"/>
          </a:xfrm>
          <a:prstGeom prst="rect">
            <a:avLst/>
          </a:prstGeom>
          <a:gradFill flip="none" rotWithShape="1">
            <a:gsLst>
              <a:gs pos="0">
                <a:srgbClr val="737D80"/>
              </a:gs>
              <a:gs pos="100000">
                <a:schemeClr val="bg1">
                  <a:lumMod val="85000"/>
                </a:schemeClr>
              </a:gs>
            </a:gsLst>
            <a:lin ang="16020000" scaled="0"/>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eaLnBrk="1" hangingPunct="1">
              <a:defRPr/>
            </a:pPr>
            <a:endParaRPr lang="en-US" i="1" dirty="0">
              <a:solidFill>
                <a:prstClr val="black"/>
              </a:solidFill>
              <a:latin typeface="Arial" charset="0"/>
              <a:ea typeface="Arial" charset="0"/>
              <a:cs typeface="Arial" charset="0"/>
            </a:endParaRPr>
          </a:p>
        </p:txBody>
      </p:sp>
      <p:sp>
        <p:nvSpPr>
          <p:cNvPr id="16" name="Rectangle 15"/>
          <p:cNvSpPr/>
          <p:nvPr userDrawn="1"/>
        </p:nvSpPr>
        <p:spPr bwMode="auto">
          <a:xfrm>
            <a:off x="0" y="-4763"/>
            <a:ext cx="9155113" cy="852488"/>
          </a:xfrm>
          <a:prstGeom prst="rect">
            <a:avLst/>
          </a:prstGeom>
          <a:solidFill>
            <a:srgbClr val="BAAD8D"/>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eaLnBrk="1" hangingPunct="1">
              <a:defRPr/>
            </a:pPr>
            <a:endParaRPr lang="en-US" i="1">
              <a:solidFill>
                <a:prstClr val="black"/>
              </a:solidFill>
              <a:latin typeface="Arial" charset="0"/>
              <a:ea typeface="Arial" charset="0"/>
              <a:cs typeface="Arial" charset="0"/>
            </a:endParaRPr>
          </a:p>
        </p:txBody>
      </p:sp>
      <p:sp>
        <p:nvSpPr>
          <p:cNvPr id="3076" name="Rectangle 5"/>
          <p:cNvSpPr>
            <a:spLocks noGrp="1" noChangeArrowheads="1"/>
          </p:cNvSpPr>
          <p:nvPr>
            <p:ph type="title"/>
          </p:nvPr>
        </p:nvSpPr>
        <p:spPr bwMode="auto">
          <a:xfrm>
            <a:off x="381000" y="185738"/>
            <a:ext cx="7010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7" name="Rectangle 6"/>
          <p:cNvSpPr>
            <a:spLocks noGrp="1" noChangeArrowheads="1"/>
          </p:cNvSpPr>
          <p:nvPr>
            <p:ph type="body" idx="1"/>
          </p:nvPr>
        </p:nvSpPr>
        <p:spPr bwMode="auto">
          <a:xfrm>
            <a:off x="381000" y="1219200"/>
            <a:ext cx="7010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10"/>
          <p:cNvSpPr>
            <a:spLocks noGrp="1" noChangeArrowheads="1"/>
          </p:cNvSpPr>
          <p:nvPr>
            <p:ph type="ftr" sz="quarter" idx="3"/>
          </p:nvPr>
        </p:nvSpPr>
        <p:spPr bwMode="auto">
          <a:xfrm>
            <a:off x="123825" y="6537325"/>
            <a:ext cx="6273800" cy="30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1" hangingPunct="1">
              <a:lnSpc>
                <a:spcPct val="80000"/>
              </a:lnSpc>
              <a:defRPr sz="1200" i="0">
                <a:solidFill>
                  <a:srgbClr val="E3DED1">
                    <a:lumMod val="50000"/>
                  </a:srgbClr>
                </a:solidFill>
                <a:latin typeface="Arial" charset="0"/>
                <a:cs typeface="Arial" charset="0"/>
              </a:defRPr>
            </a:lvl1pPr>
          </a:lstStyle>
          <a:p>
            <a:pPr>
              <a:defRPr/>
            </a:pPr>
            <a:r>
              <a:rPr lang="en-US"/>
              <a:t>Confidential</a:t>
            </a:r>
          </a:p>
        </p:txBody>
      </p:sp>
      <p:sp>
        <p:nvSpPr>
          <p:cNvPr id="3079" name="Text Box 18"/>
          <p:cNvSpPr txBox="1">
            <a:spLocks noChangeArrowheads="1"/>
          </p:cNvSpPr>
          <p:nvPr userDrawn="1"/>
        </p:nvSpPr>
        <p:spPr bwMode="auto">
          <a:xfrm>
            <a:off x="8750300" y="6419850"/>
            <a:ext cx="3810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40000"/>
              </a:lnSpc>
              <a:spcBef>
                <a:spcPct val="20000"/>
              </a:spcBef>
              <a:defRPr/>
            </a:pPr>
            <a:fld id="{842CC91F-D42C-42FE-A06D-421FB82A2006}" type="slidenum">
              <a:rPr lang="en-US" sz="1200" smtClean="0">
                <a:solidFill>
                  <a:srgbClr val="FFFFFF"/>
                </a:solidFill>
                <a:cs typeface="Arial" panose="020B0604020202020204" pitchFamily="34" charset="0"/>
              </a:rPr>
              <a:pPr algn="ctr" eaLnBrk="1" hangingPunct="1">
                <a:lnSpc>
                  <a:spcPct val="140000"/>
                </a:lnSpc>
                <a:spcBef>
                  <a:spcPct val="20000"/>
                </a:spcBef>
                <a:defRPr/>
              </a:pPr>
              <a:t>‹#›</a:t>
            </a:fld>
            <a:endParaRPr lang="en-US" sz="1200">
              <a:solidFill>
                <a:srgbClr val="FFFFFF"/>
              </a:solidFill>
              <a:latin typeface="Times" panose="02020603050405020304" pitchFamily="18" charset="0"/>
              <a:cs typeface="Arial" panose="020B0604020202020204" pitchFamily="34" charset="0"/>
            </a:endParaRPr>
          </a:p>
        </p:txBody>
      </p:sp>
      <p:cxnSp>
        <p:nvCxnSpPr>
          <p:cNvPr id="14" name="Straight Connector 13"/>
          <p:cNvCxnSpPr/>
          <p:nvPr userDrawn="1"/>
        </p:nvCxnSpPr>
        <p:spPr bwMode="auto">
          <a:xfrm rot="10800000">
            <a:off x="222250" y="6540500"/>
            <a:ext cx="6889750" cy="1588"/>
          </a:xfrm>
          <a:prstGeom prst="line">
            <a:avLst/>
          </a:prstGeom>
          <a:solidFill>
            <a:schemeClr val="accent1"/>
          </a:solidFill>
          <a:ln w="9525" cap="flat" cmpd="sng" algn="ctr">
            <a:solidFill>
              <a:schemeClr val="bg2">
                <a:lumMod val="50000"/>
              </a:schemeClr>
            </a:solidFill>
            <a:prstDash val="solid"/>
            <a:round/>
            <a:headEnd type="none" w="med" len="med"/>
            <a:tailEnd type="none" w="med" len="med"/>
          </a:ln>
          <a:effectLst/>
        </p:spPr>
      </p:cxnSp>
      <p:pic>
        <p:nvPicPr>
          <p:cNvPr id="3081" name="Picture 14" descr="modria_logo.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265988" y="6415088"/>
            <a:ext cx="11842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9" descr="logo_no_cir.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8534400" y="87313"/>
            <a:ext cx="54927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Lst>
  <p:transition spd="med">
    <p:fade/>
  </p:transition>
  <p:hf sldNum="0" hdr="0" dt="0"/>
  <p:txStyles>
    <p:titleStyle>
      <a:lvl1pPr algn="l" rtl="0" eaLnBrk="0" fontAlgn="base" hangingPunct="0">
        <a:lnSpc>
          <a:spcPct val="80000"/>
        </a:lnSpc>
        <a:spcBef>
          <a:spcPct val="0"/>
        </a:spcBef>
        <a:spcAft>
          <a:spcPct val="0"/>
        </a:spcAft>
        <a:defRPr sz="3200" b="1">
          <a:solidFill>
            <a:schemeClr val="bg1"/>
          </a:solidFill>
          <a:latin typeface="+mj-lt"/>
          <a:ea typeface="MS PGothic" panose="020B0600070205080204" pitchFamily="34" charset="-128"/>
          <a:cs typeface="ＭＳ Ｐゴシック" charset="-128"/>
        </a:defRPr>
      </a:lvl1pPr>
      <a:lvl2pPr algn="l" rtl="0" eaLnBrk="0" fontAlgn="base" hangingPunct="0">
        <a:lnSpc>
          <a:spcPct val="80000"/>
        </a:lnSpc>
        <a:spcBef>
          <a:spcPct val="0"/>
        </a:spcBef>
        <a:spcAft>
          <a:spcPct val="0"/>
        </a:spcAft>
        <a:defRPr sz="3200" b="1">
          <a:solidFill>
            <a:schemeClr val="bg1"/>
          </a:solidFill>
          <a:latin typeface="News Gothic MT" charset="0"/>
          <a:ea typeface="MS PGothic" panose="020B0600070205080204" pitchFamily="34" charset="-128"/>
          <a:cs typeface="ＭＳ Ｐゴシック" charset="-128"/>
        </a:defRPr>
      </a:lvl2pPr>
      <a:lvl3pPr algn="l" rtl="0" eaLnBrk="0" fontAlgn="base" hangingPunct="0">
        <a:lnSpc>
          <a:spcPct val="80000"/>
        </a:lnSpc>
        <a:spcBef>
          <a:spcPct val="0"/>
        </a:spcBef>
        <a:spcAft>
          <a:spcPct val="0"/>
        </a:spcAft>
        <a:defRPr sz="3200" b="1">
          <a:solidFill>
            <a:schemeClr val="bg1"/>
          </a:solidFill>
          <a:latin typeface="News Gothic MT" charset="0"/>
          <a:ea typeface="MS PGothic" panose="020B0600070205080204" pitchFamily="34" charset="-128"/>
          <a:cs typeface="ＭＳ Ｐゴシック" charset="-128"/>
        </a:defRPr>
      </a:lvl3pPr>
      <a:lvl4pPr algn="l" rtl="0" eaLnBrk="0" fontAlgn="base" hangingPunct="0">
        <a:lnSpc>
          <a:spcPct val="80000"/>
        </a:lnSpc>
        <a:spcBef>
          <a:spcPct val="0"/>
        </a:spcBef>
        <a:spcAft>
          <a:spcPct val="0"/>
        </a:spcAft>
        <a:defRPr sz="3200" b="1">
          <a:solidFill>
            <a:schemeClr val="bg1"/>
          </a:solidFill>
          <a:latin typeface="News Gothic MT" charset="0"/>
          <a:ea typeface="MS PGothic" panose="020B0600070205080204" pitchFamily="34" charset="-128"/>
          <a:cs typeface="ＭＳ Ｐゴシック" charset="-128"/>
        </a:defRPr>
      </a:lvl4pPr>
      <a:lvl5pPr algn="l" rtl="0" eaLnBrk="0" fontAlgn="base" hangingPunct="0">
        <a:lnSpc>
          <a:spcPct val="80000"/>
        </a:lnSpc>
        <a:spcBef>
          <a:spcPct val="0"/>
        </a:spcBef>
        <a:spcAft>
          <a:spcPct val="0"/>
        </a:spcAft>
        <a:defRPr sz="3200" b="1">
          <a:solidFill>
            <a:schemeClr val="bg1"/>
          </a:solidFill>
          <a:latin typeface="News Gothic MT" charset="0"/>
          <a:ea typeface="MS PGothic" panose="020B0600070205080204" pitchFamily="34" charset="-128"/>
          <a:cs typeface="ＭＳ Ｐゴシック" charset="-128"/>
        </a:defRPr>
      </a:lvl5pPr>
      <a:lvl6pPr marL="457200" algn="l" rtl="0" fontAlgn="base">
        <a:lnSpc>
          <a:spcPct val="80000"/>
        </a:lnSpc>
        <a:spcBef>
          <a:spcPct val="0"/>
        </a:spcBef>
        <a:spcAft>
          <a:spcPct val="0"/>
        </a:spcAft>
        <a:defRPr sz="3200" b="1">
          <a:solidFill>
            <a:schemeClr val="bg1"/>
          </a:solidFill>
          <a:latin typeface="Arial" charset="0"/>
          <a:ea typeface="Arial" charset="0"/>
          <a:cs typeface="Arial" charset="0"/>
        </a:defRPr>
      </a:lvl6pPr>
      <a:lvl7pPr marL="914400" algn="l" rtl="0" fontAlgn="base">
        <a:lnSpc>
          <a:spcPct val="80000"/>
        </a:lnSpc>
        <a:spcBef>
          <a:spcPct val="0"/>
        </a:spcBef>
        <a:spcAft>
          <a:spcPct val="0"/>
        </a:spcAft>
        <a:defRPr sz="3200" b="1">
          <a:solidFill>
            <a:schemeClr val="bg1"/>
          </a:solidFill>
          <a:latin typeface="Arial" charset="0"/>
          <a:ea typeface="Arial" charset="0"/>
          <a:cs typeface="Arial" charset="0"/>
        </a:defRPr>
      </a:lvl7pPr>
      <a:lvl8pPr marL="1371600" algn="l" rtl="0" fontAlgn="base">
        <a:lnSpc>
          <a:spcPct val="80000"/>
        </a:lnSpc>
        <a:spcBef>
          <a:spcPct val="0"/>
        </a:spcBef>
        <a:spcAft>
          <a:spcPct val="0"/>
        </a:spcAft>
        <a:defRPr sz="3200" b="1">
          <a:solidFill>
            <a:schemeClr val="bg1"/>
          </a:solidFill>
          <a:latin typeface="Arial" charset="0"/>
          <a:ea typeface="Arial" charset="0"/>
          <a:cs typeface="Arial" charset="0"/>
        </a:defRPr>
      </a:lvl8pPr>
      <a:lvl9pPr marL="1828800" algn="l" rtl="0" fontAlgn="base">
        <a:lnSpc>
          <a:spcPct val="80000"/>
        </a:lnSpc>
        <a:spcBef>
          <a:spcPct val="0"/>
        </a:spcBef>
        <a:spcAft>
          <a:spcPct val="0"/>
        </a:spcAft>
        <a:defRPr sz="3200" b="1">
          <a:solidFill>
            <a:schemeClr val="bg1"/>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3200">
          <a:solidFill>
            <a:srgbClr val="000000"/>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Font typeface="Times" panose="02020603050405020304" pitchFamily="18" charset="0"/>
        <a:buChar char="•"/>
        <a:defRPr sz="2400">
          <a:solidFill>
            <a:srgbClr val="000000"/>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Times" panose="02020603050405020304" pitchFamily="18" charset="0"/>
        <a:buChar char="•"/>
        <a:defRPr sz="2400">
          <a:solidFill>
            <a:srgbClr val="000000"/>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Times" panose="02020603050405020304" pitchFamily="18" charset="0"/>
        <a:buChar char="•"/>
        <a:defRPr sz="2000">
          <a:solidFill>
            <a:srgbClr val="000000"/>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Times" panose="02020603050405020304" pitchFamily="18" charset="0"/>
        <a:buChar char="•"/>
        <a:defRPr sz="2000">
          <a:solidFill>
            <a:srgbClr val="000000"/>
          </a:solidFill>
          <a:latin typeface="+mn-lt"/>
          <a:ea typeface="MS PGothic" panose="020B0600070205080204" pitchFamily="34" charset="-128"/>
          <a:cs typeface="+mn-cs"/>
        </a:defRPr>
      </a:lvl5pPr>
      <a:lvl6pPr marL="2514600" indent="-228600" algn="l" rtl="0" fontAlgn="base">
        <a:spcBef>
          <a:spcPct val="20000"/>
        </a:spcBef>
        <a:spcAft>
          <a:spcPct val="0"/>
        </a:spcAft>
        <a:buFont typeface="Times" charset="0"/>
        <a:buChar char="•"/>
        <a:defRPr sz="2000">
          <a:solidFill>
            <a:schemeClr val="tx2"/>
          </a:solidFill>
          <a:latin typeface="+mn-lt"/>
          <a:ea typeface="+mn-ea"/>
          <a:cs typeface="+mn-cs"/>
        </a:defRPr>
      </a:lvl6pPr>
      <a:lvl7pPr marL="2971800" indent="-228600" algn="l" rtl="0" fontAlgn="base">
        <a:spcBef>
          <a:spcPct val="20000"/>
        </a:spcBef>
        <a:spcAft>
          <a:spcPct val="0"/>
        </a:spcAft>
        <a:buFont typeface="Times" charset="0"/>
        <a:buChar char="•"/>
        <a:defRPr sz="2000">
          <a:solidFill>
            <a:schemeClr val="tx2"/>
          </a:solidFill>
          <a:latin typeface="+mn-lt"/>
          <a:ea typeface="+mn-ea"/>
          <a:cs typeface="+mn-cs"/>
        </a:defRPr>
      </a:lvl7pPr>
      <a:lvl8pPr marL="3429000" indent="-228600" algn="l" rtl="0" fontAlgn="base">
        <a:spcBef>
          <a:spcPct val="20000"/>
        </a:spcBef>
        <a:spcAft>
          <a:spcPct val="0"/>
        </a:spcAft>
        <a:buFont typeface="Times" charset="0"/>
        <a:buChar char="•"/>
        <a:defRPr sz="2000">
          <a:solidFill>
            <a:schemeClr val="tx2"/>
          </a:solidFill>
          <a:latin typeface="+mn-lt"/>
          <a:ea typeface="+mn-ea"/>
          <a:cs typeface="+mn-cs"/>
        </a:defRPr>
      </a:lvl8pPr>
      <a:lvl9pPr marL="3886200" indent="-228600" algn="l" rtl="0" fontAlgn="base">
        <a:spcBef>
          <a:spcPct val="20000"/>
        </a:spcBef>
        <a:spcAft>
          <a:spcPct val="0"/>
        </a:spcAft>
        <a:buFont typeface="Times" charset="0"/>
        <a:buChar char="•"/>
        <a:defRPr sz="20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438400" y="228600"/>
            <a:ext cx="4343400" cy="64008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13315" name="Rectangle 4"/>
          <p:cNvSpPr>
            <a:spLocks noChangeArrowheads="1"/>
          </p:cNvSpPr>
          <p:nvPr/>
        </p:nvSpPr>
        <p:spPr bwMode="auto">
          <a:xfrm>
            <a:off x="1295400" y="457200"/>
            <a:ext cx="6553200" cy="1981200"/>
          </a:xfrm>
          <a:prstGeom prst="rect">
            <a:avLst/>
          </a:prstGeom>
          <a:solidFill>
            <a:srgbClr val="A79805"/>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b="1">
              <a:solidFill>
                <a:srgbClr val="003366"/>
              </a:solidFill>
              <a:latin typeface="Times New Roman" panose="02020603050405020304" pitchFamily="18" charset="0"/>
            </a:endParaRPr>
          </a:p>
        </p:txBody>
      </p:sp>
      <p:sp>
        <p:nvSpPr>
          <p:cNvPr id="13316" name="Text Box 5"/>
          <p:cNvSpPr txBox="1">
            <a:spLocks noChangeArrowheads="1"/>
          </p:cNvSpPr>
          <p:nvPr/>
        </p:nvSpPr>
        <p:spPr bwMode="auto">
          <a:xfrm>
            <a:off x="1524000" y="609600"/>
            <a:ext cx="6096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sz="3600" b="1">
                <a:latin typeface="Arial Black" panose="020B0A04020102020204" pitchFamily="34" charset="0"/>
              </a:rPr>
              <a:t>Online Dispute</a:t>
            </a:r>
            <a:br>
              <a:rPr lang="en-US" sz="3600" b="1">
                <a:latin typeface="Arial Black" panose="020B0A04020102020204" pitchFamily="34" charset="0"/>
              </a:rPr>
            </a:br>
            <a:r>
              <a:rPr lang="en-US" sz="3600" b="1">
                <a:latin typeface="Arial Black" panose="020B0A04020102020204" pitchFamily="34" charset="0"/>
              </a:rPr>
              <a:t>Resolution:</a:t>
            </a:r>
            <a:br>
              <a:rPr lang="en-US" sz="3600" b="1">
                <a:latin typeface="Arial Black" panose="020B0A04020102020204" pitchFamily="34" charset="0"/>
              </a:rPr>
            </a:br>
            <a:r>
              <a:rPr lang="en-US" sz="3600" b="1">
                <a:latin typeface="Arial Black" panose="020B0A04020102020204" pitchFamily="34" charset="0"/>
              </a:rPr>
              <a:t>The State of the Art</a:t>
            </a:r>
            <a:endParaRPr lang="en-US" b="1">
              <a:latin typeface="Times New Roman" panose="02020603050405020304" pitchFamily="18" charset="0"/>
            </a:endParaRPr>
          </a:p>
        </p:txBody>
      </p:sp>
      <p:sp>
        <p:nvSpPr>
          <p:cNvPr id="13317" name="Text Box 7"/>
          <p:cNvSpPr txBox="1">
            <a:spLocks noChangeArrowheads="1"/>
          </p:cNvSpPr>
          <p:nvPr/>
        </p:nvSpPr>
        <p:spPr bwMode="auto">
          <a:xfrm>
            <a:off x="1524000" y="579438"/>
            <a:ext cx="6096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sz="3600" b="1">
                <a:solidFill>
                  <a:schemeClr val="bg1"/>
                </a:solidFill>
                <a:latin typeface="Arial Black" panose="020B0A04020102020204" pitchFamily="34" charset="0"/>
              </a:rPr>
              <a:t>Online Dispute</a:t>
            </a:r>
            <a:br>
              <a:rPr lang="en-US" sz="3600" b="1">
                <a:solidFill>
                  <a:schemeClr val="bg1"/>
                </a:solidFill>
                <a:latin typeface="Arial Black" panose="020B0A04020102020204" pitchFamily="34" charset="0"/>
              </a:rPr>
            </a:br>
            <a:r>
              <a:rPr lang="en-US" sz="3600" b="1">
                <a:solidFill>
                  <a:schemeClr val="bg1"/>
                </a:solidFill>
                <a:latin typeface="Arial Black" panose="020B0A04020102020204" pitchFamily="34" charset="0"/>
              </a:rPr>
              <a:t>Resolution:</a:t>
            </a:r>
            <a:br>
              <a:rPr lang="en-US" sz="3600" b="1">
                <a:solidFill>
                  <a:schemeClr val="bg1"/>
                </a:solidFill>
                <a:latin typeface="Arial Black" panose="020B0A04020102020204" pitchFamily="34" charset="0"/>
              </a:rPr>
            </a:br>
            <a:r>
              <a:rPr lang="en-US" sz="3600" b="1">
                <a:solidFill>
                  <a:schemeClr val="bg1"/>
                </a:solidFill>
                <a:latin typeface="Arial Black" panose="020B0A04020102020204" pitchFamily="34" charset="0"/>
              </a:rPr>
              <a:t>The State of the Art</a:t>
            </a:r>
            <a:endParaRPr lang="en-US" b="1">
              <a:latin typeface="Times New Roman" panose="02020603050405020304" pitchFamily="18" charset="0"/>
            </a:endParaRPr>
          </a:p>
        </p:txBody>
      </p:sp>
      <p:graphicFrame>
        <p:nvGraphicFramePr>
          <p:cNvPr id="13318" name="Object 8"/>
          <p:cNvGraphicFramePr>
            <a:graphicFrameLocks noChangeAspect="1"/>
          </p:cNvGraphicFramePr>
          <p:nvPr/>
        </p:nvGraphicFramePr>
        <p:xfrm>
          <a:off x="3657600" y="2819400"/>
          <a:ext cx="1936750" cy="1928813"/>
        </p:xfrm>
        <a:graphic>
          <a:graphicData uri="http://schemas.openxmlformats.org/presentationml/2006/ole">
            <mc:AlternateContent xmlns:mc="http://schemas.openxmlformats.org/markup-compatibility/2006">
              <mc:Choice xmlns:v="urn:schemas-microsoft-com:vml" Requires="v">
                <p:oleObj name="Image" r:id="rId3" imgW="3263492" imgH="3250794" progId="Photoshop.Image.6">
                  <p:embed/>
                </p:oleObj>
              </mc:Choice>
              <mc:Fallback>
                <p:oleObj name="Image" r:id="rId3" imgW="3263492" imgH="3250794" progId="Photoshop.Image.6">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819400"/>
                        <a:ext cx="1936750" cy="192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9" name="Text Box 9"/>
          <p:cNvSpPr txBox="1">
            <a:spLocks noChangeArrowheads="1"/>
          </p:cNvSpPr>
          <p:nvPr/>
        </p:nvSpPr>
        <p:spPr bwMode="auto">
          <a:xfrm>
            <a:off x="3579222" y="4993006"/>
            <a:ext cx="222368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sz="1800" b="1" dirty="0">
              <a:latin typeface="Times New Roman" panose="02020603050405020304" pitchFamily="18" charset="0"/>
            </a:endParaRPr>
          </a:p>
          <a:p>
            <a:pPr algn="ctr" eaLnBrk="1" hangingPunct="1">
              <a:spcBef>
                <a:spcPct val="0"/>
              </a:spcBef>
              <a:buFontTx/>
              <a:buNone/>
            </a:pPr>
            <a:r>
              <a:rPr lang="en-US" sz="1800" b="1" dirty="0"/>
              <a:t>Colin Rule</a:t>
            </a:r>
            <a:br>
              <a:rPr lang="en-US" sz="1800" b="1" dirty="0"/>
            </a:br>
            <a:r>
              <a:rPr lang="en-US" sz="1800" b="1" dirty="0"/>
              <a:t>Pepperdine Straus</a:t>
            </a:r>
          </a:p>
          <a:p>
            <a:pPr algn="ctr" eaLnBrk="1" hangingPunct="1">
              <a:spcBef>
                <a:spcPct val="0"/>
              </a:spcBef>
              <a:buFontTx/>
              <a:buNone/>
            </a:pPr>
            <a:r>
              <a:rPr lang="en-US" sz="1800" b="1" dirty="0"/>
              <a:t>Via zoom</a:t>
            </a:r>
          </a:p>
          <a:p>
            <a:pPr algn="ctr">
              <a:spcBef>
                <a:spcPct val="0"/>
              </a:spcBef>
              <a:buFontTx/>
              <a:buNone/>
            </a:pPr>
            <a:endParaRPr lang="en-US" sz="1800" b="1" dirty="0"/>
          </a:p>
        </p:txBody>
      </p:sp>
    </p:spTree>
  </p:cSld>
  <p:clrMapOvr>
    <a:masterClrMapping/>
  </p:clrMapOvr>
  <p:transition advTm="10976"/>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7AA149-9F5D-4EAB-88B3-FBBA22D2EDA9}"/>
              </a:ext>
            </a:extLst>
          </p:cNvPr>
          <p:cNvPicPr>
            <a:picLocks noChangeAspect="1"/>
          </p:cNvPicPr>
          <p:nvPr/>
        </p:nvPicPr>
        <p:blipFill rotWithShape="1">
          <a:blip r:embed="rId2"/>
          <a:srcRect l="1667" t="10156" r="2500" b="7204"/>
          <a:stretch/>
        </p:blipFill>
        <p:spPr>
          <a:xfrm>
            <a:off x="152400" y="1371601"/>
            <a:ext cx="8763000" cy="4267200"/>
          </a:xfrm>
          <a:prstGeom prst="rect">
            <a:avLst/>
          </a:prstGeom>
        </p:spPr>
      </p:pic>
    </p:spTree>
    <p:extLst>
      <p:ext uri="{BB962C8B-B14F-4D97-AF65-F5344CB8AC3E}">
        <p14:creationId xmlns:p14="http://schemas.microsoft.com/office/powerpoint/2010/main" val="335750416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DF1A59-CD4F-4836-8CFB-09E8C5DB9443}"/>
              </a:ext>
            </a:extLst>
          </p:cNvPr>
          <p:cNvPicPr>
            <a:picLocks noChangeAspect="1"/>
          </p:cNvPicPr>
          <p:nvPr/>
        </p:nvPicPr>
        <p:blipFill rotWithShape="1">
          <a:blip r:embed="rId2"/>
          <a:srcRect l="1666" t="10156" r="1666" b="10156"/>
          <a:stretch/>
        </p:blipFill>
        <p:spPr>
          <a:xfrm>
            <a:off x="152400" y="1371601"/>
            <a:ext cx="8839200" cy="4114800"/>
          </a:xfrm>
          <a:prstGeom prst="rect">
            <a:avLst/>
          </a:prstGeom>
        </p:spPr>
      </p:pic>
    </p:spTree>
    <p:extLst>
      <p:ext uri="{BB962C8B-B14F-4D97-AF65-F5344CB8AC3E}">
        <p14:creationId xmlns:p14="http://schemas.microsoft.com/office/powerpoint/2010/main" val="35859759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3333" t="10000" r="11667" b="6444"/>
          <a:stretch/>
        </p:blipFill>
        <p:spPr>
          <a:xfrm>
            <a:off x="685800" y="609600"/>
            <a:ext cx="8001000" cy="5571067"/>
          </a:xfrm>
          <a:prstGeom prst="rect">
            <a:avLst/>
          </a:prstGeom>
        </p:spPr>
      </p:pic>
    </p:spTree>
    <p:extLst>
      <p:ext uri="{BB962C8B-B14F-4D97-AF65-F5344CB8AC3E}">
        <p14:creationId xmlns:p14="http://schemas.microsoft.com/office/powerpoint/2010/main" val="182976190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0CA730-DAC1-4023-AABC-FF5C702033DF}"/>
              </a:ext>
            </a:extLst>
          </p:cNvPr>
          <p:cNvPicPr>
            <a:picLocks noChangeAspect="1"/>
          </p:cNvPicPr>
          <p:nvPr/>
        </p:nvPicPr>
        <p:blipFill rotWithShape="1">
          <a:blip r:embed="rId2"/>
          <a:srcRect t="10156" r="3333" b="8680"/>
          <a:stretch/>
        </p:blipFill>
        <p:spPr>
          <a:xfrm>
            <a:off x="-1" y="609600"/>
            <a:ext cx="9160625" cy="4343400"/>
          </a:xfrm>
          <a:prstGeom prst="rect">
            <a:avLst/>
          </a:prstGeom>
        </p:spPr>
      </p:pic>
    </p:spTree>
    <p:extLst>
      <p:ext uri="{BB962C8B-B14F-4D97-AF65-F5344CB8AC3E}">
        <p14:creationId xmlns:p14="http://schemas.microsoft.com/office/powerpoint/2010/main" val="408680128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subTitle" idx="1"/>
          </p:nvPr>
        </p:nvSpPr>
        <p:spPr>
          <a:xfrm>
            <a:off x="304800" y="2362200"/>
            <a:ext cx="8534400" cy="762000"/>
          </a:xfrm>
        </p:spPr>
        <p:txBody>
          <a:bodyPr/>
          <a:lstStyle/>
          <a:p>
            <a:pPr eaLnBrk="1" hangingPunct="1">
              <a:defRPr/>
            </a:pPr>
            <a:r>
              <a:rPr lang="en-US" sz="3600" b="1">
                <a:effectLst>
                  <a:outerShdw blurRad="38100" dist="38100" dir="2700000" algn="tl">
                    <a:srgbClr val="C0C0C0"/>
                  </a:outerShdw>
                </a:effectLst>
                <a:latin typeface="Arial Black" pitchFamily="34" charset="0"/>
              </a:rPr>
              <a:t>click</a:t>
            </a:r>
            <a:r>
              <a:rPr lang="en-US" sz="3600" b="1">
                <a:solidFill>
                  <a:srgbClr val="FF0000"/>
                </a:solidFill>
                <a:effectLst>
                  <a:outerShdw blurRad="38100" dist="38100" dir="2700000" algn="tl">
                    <a:srgbClr val="C0C0C0"/>
                  </a:outerShdw>
                </a:effectLst>
                <a:latin typeface="Arial Black" pitchFamily="34" charset="0"/>
              </a:rPr>
              <a:t>N</a:t>
            </a:r>
            <a:r>
              <a:rPr lang="en-US" sz="3600" b="1">
                <a:effectLst>
                  <a:outerShdw blurRad="38100" dist="38100" dir="2700000" algn="tl">
                    <a:srgbClr val="C0C0C0"/>
                  </a:outerShdw>
                </a:effectLst>
                <a:latin typeface="Arial Black" pitchFamily="34" charset="0"/>
              </a:rPr>
              <a:t>settle.com</a:t>
            </a:r>
          </a:p>
          <a:p>
            <a:pPr eaLnBrk="1" hangingPunct="1">
              <a:defRPr/>
            </a:pPr>
            <a:endParaRPr lang="en-US" sz="3600" b="1">
              <a:solidFill>
                <a:srgbClr val="FFFF00"/>
              </a:solidFill>
              <a:effectLst>
                <a:outerShdw blurRad="38100" dist="38100" dir="2700000" algn="tl">
                  <a:srgbClr val="C0C0C0"/>
                </a:outerShdw>
              </a:effectLst>
            </a:endParaRPr>
          </a:p>
          <a:p>
            <a:pPr eaLnBrk="1" hangingPunct="1">
              <a:defRPr/>
            </a:pPr>
            <a:endParaRPr lang="en-US" sz="4400" b="1">
              <a:solidFill>
                <a:schemeClr val="folHlink"/>
              </a:solidFill>
            </a:endParaRPr>
          </a:p>
        </p:txBody>
      </p:sp>
    </p:spTree>
    <p:extLst>
      <p:ext uri="{BB962C8B-B14F-4D97-AF65-F5344CB8AC3E}">
        <p14:creationId xmlns:p14="http://schemas.microsoft.com/office/powerpoint/2010/main" val="116002565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0"/>
            <a:ext cx="9448800" cy="70866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31747" name="Text Box 3"/>
          <p:cNvSpPr txBox="1">
            <a:spLocks noChangeArrowheads="1"/>
          </p:cNvSpPr>
          <p:nvPr/>
        </p:nvSpPr>
        <p:spPr bwMode="auto">
          <a:xfrm>
            <a:off x="1066800" y="5867400"/>
            <a:ext cx="7162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1200"/>
              <a:t>This is the clickNsettle.com Home Page</a:t>
            </a:r>
          </a:p>
        </p:txBody>
      </p:sp>
      <p:sp>
        <p:nvSpPr>
          <p:cNvPr id="31748" name="AutoShape 4">
            <a:hlinkClick r:id="" action="ppaction://hlinkshowjump?jump=nextslide" highlightClick="1"/>
          </p:cNvPr>
          <p:cNvSpPr>
            <a:spLocks noChangeArrowheads="1"/>
          </p:cNvSpPr>
          <p:nvPr/>
        </p:nvSpPr>
        <p:spPr bwMode="auto">
          <a:xfrm>
            <a:off x="8534400" y="6400800"/>
            <a:ext cx="457200" cy="228600"/>
          </a:xfrm>
          <a:prstGeom prst="actionButtonForwardNex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31749" name="AutoShape 5">
            <a:hlinkClick r:id="" action="ppaction://hlinkshowjump?jump=previousslide" highlightClick="1"/>
          </p:cNvPr>
          <p:cNvSpPr>
            <a:spLocks noChangeArrowheads="1"/>
          </p:cNvSpPr>
          <p:nvPr/>
        </p:nvSpPr>
        <p:spPr bwMode="auto">
          <a:xfrm>
            <a:off x="7924800" y="6400800"/>
            <a:ext cx="533400" cy="228600"/>
          </a:xfrm>
          <a:prstGeom prst="actionButtonBackPrevious">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pic>
        <p:nvPicPr>
          <p:cNvPr id="30726" name="Picture 6"/>
          <p:cNvPicPr>
            <a:picLocks noChangeAspect="1" noChangeArrowheads="1"/>
          </p:cNvPicPr>
          <p:nvPr/>
        </p:nvPicPr>
        <p:blipFill>
          <a:blip r:embed="rId2">
            <a:extLst>
              <a:ext uri="{28A0092B-C50C-407E-A947-70E740481C1C}">
                <a14:useLocalDpi xmlns:a14="http://schemas.microsoft.com/office/drawing/2010/main" val="0"/>
              </a:ext>
            </a:extLst>
          </a:blip>
          <a:srcRect r="12189" b="7501"/>
          <a:stretch>
            <a:fillRect/>
          </a:stretch>
        </p:blipFill>
        <p:spPr bwMode="auto">
          <a:xfrm>
            <a:off x="1143000" y="228600"/>
            <a:ext cx="7086600" cy="55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0726"/>
                                        </p:tgtEl>
                                        <p:attrNameLst>
                                          <p:attrName>style.visibility</p:attrName>
                                        </p:attrNameLst>
                                      </p:cBhvr>
                                      <p:to>
                                        <p:strVal val="visible"/>
                                      </p:to>
                                    </p:set>
                                    <p:anim calcmode="lin" valueType="num">
                                      <p:cBhvr>
                                        <p:cTn id="7" dur="500" fill="hold"/>
                                        <p:tgtEl>
                                          <p:spTgt spid="30726"/>
                                        </p:tgtEl>
                                        <p:attrNameLst>
                                          <p:attrName>ppt_w</p:attrName>
                                        </p:attrNameLst>
                                      </p:cBhvr>
                                      <p:tavLst>
                                        <p:tav tm="0">
                                          <p:val>
                                            <p:fltVal val="0"/>
                                          </p:val>
                                        </p:tav>
                                        <p:tav tm="100000">
                                          <p:val>
                                            <p:strVal val="#ppt_w"/>
                                          </p:val>
                                        </p:tav>
                                      </p:tavLst>
                                    </p:anim>
                                    <p:anim calcmode="lin" valueType="num">
                                      <p:cBhvr>
                                        <p:cTn id="8" dur="500" fill="hold"/>
                                        <p:tgtEl>
                                          <p:spTgt spid="307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447800" y="5867400"/>
            <a:ext cx="6248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1200"/>
              <a:t>Select Submit a Case</a:t>
            </a:r>
          </a:p>
        </p:txBody>
      </p:sp>
      <p:sp>
        <p:nvSpPr>
          <p:cNvPr id="32771" name="AutoShape 3">
            <a:hlinkClick r:id="" action="ppaction://hlinkshowjump?jump=nextslide" highlightClick="1"/>
          </p:cNvPr>
          <p:cNvSpPr>
            <a:spLocks noChangeArrowheads="1"/>
          </p:cNvSpPr>
          <p:nvPr/>
        </p:nvSpPr>
        <p:spPr bwMode="auto">
          <a:xfrm>
            <a:off x="8534400" y="6400800"/>
            <a:ext cx="457200" cy="228600"/>
          </a:xfrm>
          <a:prstGeom prst="actionButtonForwardNex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32772" name="AutoShape 4">
            <a:hlinkClick r:id="" action="ppaction://hlinkshowjump?jump=previousslide" highlightClick="1"/>
          </p:cNvPr>
          <p:cNvSpPr>
            <a:spLocks noChangeArrowheads="1"/>
          </p:cNvSpPr>
          <p:nvPr/>
        </p:nvSpPr>
        <p:spPr bwMode="auto">
          <a:xfrm>
            <a:off x="7924800" y="6400800"/>
            <a:ext cx="533400" cy="228600"/>
          </a:xfrm>
          <a:prstGeom prst="actionButtonBackPrevious">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pic>
        <p:nvPicPr>
          <p:cNvPr id="327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1004888"/>
            <a:ext cx="62103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447800" y="5867400"/>
            <a:ext cx="6248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1200"/>
              <a:t>Select On-Line Negotiating</a:t>
            </a:r>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1004888"/>
            <a:ext cx="62103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AutoShape 4">
            <a:hlinkClick r:id="" action="ppaction://hlinkshowjump?jump=nextslide" highlightClick="1"/>
          </p:cNvPr>
          <p:cNvSpPr>
            <a:spLocks noChangeArrowheads="1"/>
          </p:cNvSpPr>
          <p:nvPr/>
        </p:nvSpPr>
        <p:spPr bwMode="auto">
          <a:xfrm>
            <a:off x="8534400" y="6400800"/>
            <a:ext cx="457200" cy="228600"/>
          </a:xfrm>
          <a:prstGeom prst="actionButtonForwardNex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33797" name="AutoShape 5">
            <a:hlinkClick r:id="" action="ppaction://hlinkshowjump?jump=previousslide" highlightClick="1"/>
          </p:cNvPr>
          <p:cNvSpPr>
            <a:spLocks noChangeArrowheads="1"/>
          </p:cNvSpPr>
          <p:nvPr/>
        </p:nvSpPr>
        <p:spPr bwMode="auto">
          <a:xfrm>
            <a:off x="7924800" y="6400800"/>
            <a:ext cx="533400" cy="228600"/>
          </a:xfrm>
          <a:prstGeom prst="actionButtonBackPrevious">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447800" y="5867400"/>
            <a:ext cx="6248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1200"/>
              <a:t>Fill out form</a:t>
            </a:r>
          </a:p>
        </p:txBody>
      </p:sp>
      <p:sp>
        <p:nvSpPr>
          <p:cNvPr id="34819" name="AutoShape 3">
            <a:hlinkClick r:id="" action="ppaction://hlinkshowjump?jump=nextslide" highlightClick="1"/>
          </p:cNvPr>
          <p:cNvSpPr>
            <a:spLocks noChangeArrowheads="1"/>
          </p:cNvSpPr>
          <p:nvPr/>
        </p:nvSpPr>
        <p:spPr bwMode="auto">
          <a:xfrm>
            <a:off x="8534400" y="6400800"/>
            <a:ext cx="457200" cy="228600"/>
          </a:xfrm>
          <a:prstGeom prst="actionButtonForwardNex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34820" name="AutoShape 4">
            <a:hlinkClick r:id="" action="ppaction://hlinkshowjump?jump=previousslide" highlightClick="1"/>
          </p:cNvPr>
          <p:cNvSpPr>
            <a:spLocks noChangeArrowheads="1"/>
          </p:cNvSpPr>
          <p:nvPr/>
        </p:nvSpPr>
        <p:spPr bwMode="auto">
          <a:xfrm>
            <a:off x="7924800" y="6400800"/>
            <a:ext cx="533400" cy="228600"/>
          </a:xfrm>
          <a:prstGeom prst="actionButtonBackPrevious">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pic>
        <p:nvPicPr>
          <p:cNvPr id="348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1004888"/>
            <a:ext cx="62103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447800" y="5867400"/>
            <a:ext cx="6248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1200"/>
              <a:t>Select Injury Details</a:t>
            </a:r>
          </a:p>
        </p:txBody>
      </p:sp>
      <p:sp>
        <p:nvSpPr>
          <p:cNvPr id="35843" name="AutoShape 3">
            <a:hlinkClick r:id="" action="ppaction://hlinkshowjump?jump=nextslide" highlightClick="1"/>
          </p:cNvPr>
          <p:cNvSpPr>
            <a:spLocks noChangeArrowheads="1"/>
          </p:cNvSpPr>
          <p:nvPr/>
        </p:nvSpPr>
        <p:spPr bwMode="auto">
          <a:xfrm>
            <a:off x="8534400" y="6400800"/>
            <a:ext cx="457200" cy="228600"/>
          </a:xfrm>
          <a:prstGeom prst="actionButtonForwardNex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35844" name="AutoShape 4">
            <a:hlinkClick r:id="" action="ppaction://hlinkshowjump?jump=previousslide" highlightClick="1"/>
          </p:cNvPr>
          <p:cNvSpPr>
            <a:spLocks noChangeArrowheads="1"/>
          </p:cNvSpPr>
          <p:nvPr/>
        </p:nvSpPr>
        <p:spPr bwMode="auto">
          <a:xfrm>
            <a:off x="7924800" y="6400800"/>
            <a:ext cx="533400" cy="228600"/>
          </a:xfrm>
          <a:prstGeom prst="actionButtonBackPrevious">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pic>
        <p:nvPicPr>
          <p:cNvPr id="358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1004888"/>
            <a:ext cx="62103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963" t="10000" r="7741" b="6444"/>
          <a:stretch/>
        </p:blipFill>
        <p:spPr>
          <a:xfrm>
            <a:off x="304800" y="838200"/>
            <a:ext cx="8463280" cy="5181600"/>
          </a:xfrm>
          <a:prstGeom prst="rect">
            <a:avLst/>
          </a:prstGeom>
        </p:spPr>
      </p:pic>
    </p:spTree>
    <p:extLst>
      <p:ext uri="{BB962C8B-B14F-4D97-AF65-F5344CB8AC3E}">
        <p14:creationId xmlns:p14="http://schemas.microsoft.com/office/powerpoint/2010/main" val="108755258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447800" y="5867400"/>
            <a:ext cx="6248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1200"/>
              <a:t>Enter initial offer</a:t>
            </a:r>
          </a:p>
        </p:txBody>
      </p:sp>
      <p:sp>
        <p:nvSpPr>
          <p:cNvPr id="36867" name="AutoShape 3">
            <a:hlinkClick r:id="" action="ppaction://hlinkshowjump?jump=nextslide" highlightClick="1"/>
          </p:cNvPr>
          <p:cNvSpPr>
            <a:spLocks noChangeArrowheads="1"/>
          </p:cNvSpPr>
          <p:nvPr/>
        </p:nvSpPr>
        <p:spPr bwMode="auto">
          <a:xfrm>
            <a:off x="8534400" y="6400800"/>
            <a:ext cx="457200" cy="228600"/>
          </a:xfrm>
          <a:prstGeom prst="actionButtonForwardNex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36868" name="AutoShape 4">
            <a:hlinkClick r:id="" action="ppaction://hlinkshowjump?jump=previousslide" highlightClick="1"/>
          </p:cNvPr>
          <p:cNvSpPr>
            <a:spLocks noChangeArrowheads="1"/>
          </p:cNvSpPr>
          <p:nvPr/>
        </p:nvSpPr>
        <p:spPr bwMode="auto">
          <a:xfrm>
            <a:off x="7924800" y="6400800"/>
            <a:ext cx="533400" cy="228600"/>
          </a:xfrm>
          <a:prstGeom prst="actionButtonBackPrevious">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pic>
        <p:nvPicPr>
          <p:cNvPr id="368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1004888"/>
            <a:ext cx="62103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886200"/>
            <a:ext cx="20002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447800" y="5867400"/>
            <a:ext cx="6248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1200"/>
              <a:t>Enter optional maximum settlement amount.</a:t>
            </a:r>
          </a:p>
        </p:txBody>
      </p:sp>
      <p:sp>
        <p:nvSpPr>
          <p:cNvPr id="37891" name="AutoShape 3">
            <a:hlinkClick r:id="" action="ppaction://hlinkshowjump?jump=nextslide" highlightClick="1"/>
          </p:cNvPr>
          <p:cNvSpPr>
            <a:spLocks noChangeArrowheads="1"/>
          </p:cNvSpPr>
          <p:nvPr/>
        </p:nvSpPr>
        <p:spPr bwMode="auto">
          <a:xfrm>
            <a:off x="8534400" y="6400800"/>
            <a:ext cx="457200" cy="228600"/>
          </a:xfrm>
          <a:prstGeom prst="actionButtonForwardNex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37892" name="AutoShape 4">
            <a:hlinkClick r:id="" action="ppaction://hlinkshowjump?jump=previousslide" highlightClick="1"/>
          </p:cNvPr>
          <p:cNvSpPr>
            <a:spLocks noChangeArrowheads="1"/>
          </p:cNvSpPr>
          <p:nvPr/>
        </p:nvSpPr>
        <p:spPr bwMode="auto">
          <a:xfrm>
            <a:off x="7924800" y="6400800"/>
            <a:ext cx="533400" cy="228600"/>
          </a:xfrm>
          <a:prstGeom prst="actionButtonBackPrevious">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pic>
        <p:nvPicPr>
          <p:cNvPr id="378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1004888"/>
            <a:ext cx="62103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914400" y="1752600"/>
            <a:ext cx="7239000" cy="39624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37891" name="Text Box 3"/>
          <p:cNvSpPr txBox="1">
            <a:spLocks noChangeArrowheads="1"/>
          </p:cNvSpPr>
          <p:nvPr/>
        </p:nvSpPr>
        <p:spPr bwMode="auto">
          <a:xfrm>
            <a:off x="1066800" y="1371600"/>
            <a:ext cx="6934200" cy="4994275"/>
          </a:xfrm>
          <a:prstGeom prst="rect">
            <a:avLst/>
          </a:prstGeom>
          <a:noFill/>
          <a:ln w="9525">
            <a:noFill/>
            <a:miter lim="800000"/>
            <a:headEnd/>
            <a:tailEnd/>
          </a:ln>
          <a:effectLst/>
        </p:spPr>
        <p:txBody>
          <a:bodyPr>
            <a:spAutoFit/>
          </a:bodyPr>
          <a:lstStyle/>
          <a:p>
            <a:pPr algn="ctr">
              <a:spcBef>
                <a:spcPct val="50000"/>
              </a:spcBef>
              <a:defRPr/>
            </a:pPr>
            <a:endParaRPr lang="en-US" sz="2400" b="1">
              <a:solidFill>
                <a:srgbClr val="FF0000"/>
              </a:solidFill>
              <a:effectLst>
                <a:outerShdw blurRad="38100" dist="38100" dir="2700000" algn="tl">
                  <a:srgbClr val="C0C0C0"/>
                </a:outerShdw>
              </a:effectLst>
              <a:latin typeface="Arial" charset="0"/>
            </a:endParaRPr>
          </a:p>
          <a:p>
            <a:pPr>
              <a:spcBef>
                <a:spcPct val="50000"/>
              </a:spcBef>
              <a:defRPr/>
            </a:pPr>
            <a:r>
              <a:rPr lang="en-US">
                <a:effectLst>
                  <a:outerShdw blurRad="38100" dist="38100" dir="2700000" algn="tl">
                    <a:srgbClr val="C0C0C0"/>
                  </a:outerShdw>
                </a:effectLst>
                <a:latin typeface="Arial" charset="0"/>
              </a:rPr>
              <a:t>Once the case is submitted, clickNsettle.com contacts the other party. The other party may then begin negotiating.  Each party may submit an unlimited number of new offers or demand for up to 60 days.</a:t>
            </a:r>
          </a:p>
          <a:p>
            <a:pPr>
              <a:spcBef>
                <a:spcPct val="50000"/>
              </a:spcBef>
              <a:defRPr/>
            </a:pPr>
            <a:r>
              <a:rPr lang="en-US">
                <a:effectLst>
                  <a:outerShdw blurRad="38100" dist="38100" dir="2700000" algn="tl">
                    <a:srgbClr val="C0C0C0"/>
                  </a:outerShdw>
                </a:effectLst>
                <a:latin typeface="Arial" charset="0"/>
              </a:rPr>
              <a:t>Each new offer must increase a minimum of 5%.  Each new demand must decrease by a minimum of 5%.</a:t>
            </a:r>
          </a:p>
          <a:p>
            <a:pPr>
              <a:spcBef>
                <a:spcPct val="50000"/>
              </a:spcBef>
              <a:defRPr/>
            </a:pPr>
            <a:r>
              <a:rPr lang="en-US">
                <a:effectLst>
                  <a:outerShdw blurRad="38100" dist="38100" dir="2700000" algn="tl">
                    <a:srgbClr val="C0C0C0"/>
                  </a:outerShdw>
                </a:effectLst>
                <a:latin typeface="Arial" charset="0"/>
              </a:rPr>
              <a:t>Either party may terminate negotiations at any time.  </a:t>
            </a:r>
          </a:p>
          <a:p>
            <a:pPr>
              <a:spcBef>
                <a:spcPct val="50000"/>
              </a:spcBef>
              <a:defRPr/>
            </a:pPr>
            <a:r>
              <a:rPr lang="en-US">
                <a:effectLst>
                  <a:outerShdw blurRad="38100" dist="38100" dir="2700000" algn="tl">
                    <a:srgbClr val="C0C0C0"/>
                  </a:outerShdw>
                </a:effectLst>
                <a:latin typeface="Arial" charset="0"/>
              </a:rPr>
              <a:t>If the last demand is within 30% if the last offer, the case settles for the midpoint of the offer and demand.</a:t>
            </a:r>
          </a:p>
          <a:p>
            <a:pPr>
              <a:spcBef>
                <a:spcPct val="50000"/>
              </a:spcBef>
              <a:defRPr/>
            </a:pPr>
            <a:r>
              <a:rPr lang="en-US">
                <a:effectLst>
                  <a:outerShdw blurRad="38100" dist="38100" dir="2700000" algn="tl">
                    <a:srgbClr val="C0C0C0"/>
                  </a:outerShdw>
                </a:effectLst>
                <a:latin typeface="Arial" charset="0"/>
              </a:rPr>
              <a:t>If the last demand is less than the last offer, the case settles for the demand.  </a:t>
            </a:r>
          </a:p>
          <a:p>
            <a:pPr>
              <a:spcBef>
                <a:spcPct val="50000"/>
              </a:spcBef>
              <a:defRPr/>
            </a:pPr>
            <a:endParaRPr lang="en-US">
              <a:effectLst>
                <a:outerShdw blurRad="38100" dist="38100" dir="2700000" algn="tl">
                  <a:srgbClr val="C0C0C0"/>
                </a:outerShdw>
              </a:effectLst>
              <a:latin typeface="Arial" charset="0"/>
            </a:endParaRPr>
          </a:p>
          <a:p>
            <a:pPr>
              <a:spcBef>
                <a:spcPct val="50000"/>
              </a:spcBef>
              <a:defRPr/>
            </a:pPr>
            <a:endParaRPr lang="en-US">
              <a:effectLst>
                <a:outerShdw blurRad="38100" dist="38100" dir="2700000" algn="tl">
                  <a:srgbClr val="C0C0C0"/>
                </a:outerShdw>
              </a:effectLst>
              <a:latin typeface="Arial" charset="0"/>
            </a:endParaRPr>
          </a:p>
        </p:txBody>
      </p:sp>
      <p:pic>
        <p:nvPicPr>
          <p:cNvPr id="38916" name="Picture 4" descr="cns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43000"/>
            <a:ext cx="9906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AutoShape 5">
            <a:hlinkClick r:id="" action="ppaction://hlinkshowjump?jump=nextslide" highlightClick="1"/>
          </p:cNvPr>
          <p:cNvSpPr>
            <a:spLocks noChangeArrowheads="1"/>
          </p:cNvSpPr>
          <p:nvPr/>
        </p:nvSpPr>
        <p:spPr bwMode="auto">
          <a:xfrm>
            <a:off x="8534400" y="6400800"/>
            <a:ext cx="457200" cy="228600"/>
          </a:xfrm>
          <a:prstGeom prst="actionButtonForwardNex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38918" name="AutoShape 6">
            <a:hlinkClick r:id="" action="ppaction://hlinkshowjump?jump=previousslide" highlightClick="1"/>
          </p:cNvPr>
          <p:cNvSpPr>
            <a:spLocks noChangeArrowheads="1"/>
          </p:cNvSpPr>
          <p:nvPr/>
        </p:nvSpPr>
        <p:spPr bwMode="auto">
          <a:xfrm>
            <a:off x="7924800" y="6400800"/>
            <a:ext cx="533400" cy="228600"/>
          </a:xfrm>
          <a:prstGeom prst="actionButtonBackPrevious">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447800" y="5867400"/>
            <a:ext cx="624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1200"/>
              <a:t>Click on Negotiate to list active cases, color-coded to indicate priority level.  Click on 2</a:t>
            </a:r>
            <a:r>
              <a:rPr lang="en-US" sz="1200" baseline="30000"/>
              <a:t>nd</a:t>
            </a:r>
            <a:r>
              <a:rPr lang="en-US" sz="1200"/>
              <a:t> case.</a:t>
            </a:r>
          </a:p>
        </p:txBody>
      </p:sp>
      <p:sp>
        <p:nvSpPr>
          <p:cNvPr id="39939" name="AutoShape 3">
            <a:hlinkClick r:id="" action="ppaction://hlinkshowjump?jump=nextslide" highlightClick="1"/>
          </p:cNvPr>
          <p:cNvSpPr>
            <a:spLocks noChangeArrowheads="1"/>
          </p:cNvSpPr>
          <p:nvPr/>
        </p:nvSpPr>
        <p:spPr bwMode="auto">
          <a:xfrm>
            <a:off x="8534400" y="6400800"/>
            <a:ext cx="457200" cy="228600"/>
          </a:xfrm>
          <a:prstGeom prst="actionButtonForwardNex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39940" name="AutoShape 4">
            <a:hlinkClick r:id="" action="ppaction://hlinkshowjump?jump=previousslide" highlightClick="1"/>
          </p:cNvPr>
          <p:cNvSpPr>
            <a:spLocks noChangeArrowheads="1"/>
          </p:cNvSpPr>
          <p:nvPr/>
        </p:nvSpPr>
        <p:spPr bwMode="auto">
          <a:xfrm>
            <a:off x="7924800" y="6400800"/>
            <a:ext cx="533400" cy="228600"/>
          </a:xfrm>
          <a:prstGeom prst="actionButtonBackPrevious">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39941" name="Text Box 5"/>
          <p:cNvSpPr txBox="1">
            <a:spLocks noChangeArrowheads="1"/>
          </p:cNvSpPr>
          <p:nvPr/>
        </p:nvSpPr>
        <p:spPr bwMode="auto">
          <a:xfrm>
            <a:off x="6019800" y="3367088"/>
            <a:ext cx="914400" cy="214312"/>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800"/>
              <a:t>NEW DEMAND</a:t>
            </a:r>
          </a:p>
        </p:txBody>
      </p:sp>
      <p:pic>
        <p:nvPicPr>
          <p:cNvPr id="3994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1004888"/>
            <a:ext cx="62103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447800" y="5867400"/>
            <a:ext cx="6248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1200"/>
              <a:t>Clicking on case brings up negotiating screen.</a:t>
            </a:r>
          </a:p>
        </p:txBody>
      </p:sp>
      <p:sp>
        <p:nvSpPr>
          <p:cNvPr id="40963" name="AutoShape 3">
            <a:hlinkClick r:id="" action="ppaction://hlinkshowjump?jump=nextslide" highlightClick="1"/>
          </p:cNvPr>
          <p:cNvSpPr>
            <a:spLocks noChangeArrowheads="1"/>
          </p:cNvSpPr>
          <p:nvPr/>
        </p:nvSpPr>
        <p:spPr bwMode="auto">
          <a:xfrm>
            <a:off x="8534400" y="6400800"/>
            <a:ext cx="457200" cy="228600"/>
          </a:xfrm>
          <a:prstGeom prst="actionButtonForwardNex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40964" name="AutoShape 4">
            <a:hlinkClick r:id="" action="ppaction://hlinkshowjump?jump=previousslide" highlightClick="1"/>
          </p:cNvPr>
          <p:cNvSpPr>
            <a:spLocks noChangeArrowheads="1"/>
          </p:cNvSpPr>
          <p:nvPr/>
        </p:nvSpPr>
        <p:spPr bwMode="auto">
          <a:xfrm>
            <a:off x="7924800" y="6400800"/>
            <a:ext cx="533400" cy="228600"/>
          </a:xfrm>
          <a:prstGeom prst="actionButtonBackPrevious">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pic>
        <p:nvPicPr>
          <p:cNvPr id="409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1004888"/>
            <a:ext cx="62103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a:hlinkClick r:id="" action="ppaction://hlinkshowjump?jump=nextslide" highlightClick="1"/>
          </p:cNvPr>
          <p:cNvSpPr>
            <a:spLocks noChangeArrowheads="1"/>
          </p:cNvSpPr>
          <p:nvPr/>
        </p:nvSpPr>
        <p:spPr bwMode="auto">
          <a:xfrm>
            <a:off x="8534400" y="6400800"/>
            <a:ext cx="457200" cy="228600"/>
          </a:xfrm>
          <a:prstGeom prst="actionButtonForwardNex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41987" name="AutoShape 3">
            <a:hlinkClick r:id="" action="ppaction://hlinkshowjump?jump=previousslide" highlightClick="1"/>
          </p:cNvPr>
          <p:cNvSpPr>
            <a:spLocks noChangeArrowheads="1"/>
          </p:cNvSpPr>
          <p:nvPr/>
        </p:nvSpPr>
        <p:spPr bwMode="auto">
          <a:xfrm>
            <a:off x="7924800" y="6400800"/>
            <a:ext cx="533400" cy="228600"/>
          </a:xfrm>
          <a:prstGeom prst="actionButtonBackPrevious">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41988" name="Text Box 4"/>
          <p:cNvSpPr txBox="1">
            <a:spLocks noChangeArrowheads="1"/>
          </p:cNvSpPr>
          <p:nvPr/>
        </p:nvSpPr>
        <p:spPr bwMode="auto">
          <a:xfrm>
            <a:off x="1524000" y="6019800"/>
            <a:ext cx="6096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1200"/>
              <a:t>Typical Negotiating scenario, enter a new offer of $22,000  </a:t>
            </a:r>
          </a:p>
        </p:txBody>
      </p:sp>
      <p:pic>
        <p:nvPicPr>
          <p:cNvPr id="419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1004888"/>
            <a:ext cx="62103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447800" y="5867400"/>
            <a:ext cx="6248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1200"/>
              <a:t>Last demand was $25,000, new offer of $22,000 settles case for $23,500!</a:t>
            </a:r>
          </a:p>
        </p:txBody>
      </p:sp>
      <p:sp>
        <p:nvSpPr>
          <p:cNvPr id="43011" name="AutoShape 3">
            <a:hlinkClick r:id="" action="ppaction://hlinkshowjump?jump=nextslide" highlightClick="1"/>
          </p:cNvPr>
          <p:cNvSpPr>
            <a:spLocks noChangeArrowheads="1"/>
          </p:cNvSpPr>
          <p:nvPr/>
        </p:nvSpPr>
        <p:spPr bwMode="auto">
          <a:xfrm>
            <a:off x="8534400" y="6400800"/>
            <a:ext cx="457200" cy="228600"/>
          </a:xfrm>
          <a:prstGeom prst="actionButtonForwardNex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sp>
        <p:nvSpPr>
          <p:cNvPr id="43012" name="AutoShape 4">
            <a:hlinkClick r:id="" action="ppaction://hlinkshowjump?jump=previousslide" highlightClick="1"/>
          </p:cNvPr>
          <p:cNvSpPr>
            <a:spLocks noChangeArrowheads="1"/>
          </p:cNvSpPr>
          <p:nvPr/>
        </p:nvSpPr>
        <p:spPr bwMode="auto">
          <a:xfrm>
            <a:off x="7924800" y="6400800"/>
            <a:ext cx="533400" cy="228600"/>
          </a:xfrm>
          <a:prstGeom prst="actionButtonBackPrevious">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pic>
        <p:nvPicPr>
          <p:cNvPr id="430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990600"/>
            <a:ext cx="62103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Rectangle 6"/>
          <p:cNvSpPr>
            <a:spLocks noChangeArrowheads="1"/>
          </p:cNvSpPr>
          <p:nvPr/>
        </p:nvSpPr>
        <p:spPr bwMode="auto">
          <a:xfrm>
            <a:off x="3886200" y="1981200"/>
            <a:ext cx="2362200" cy="1905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sz="1800"/>
          </a:p>
        </p:txBody>
      </p:sp>
      <p:pic>
        <p:nvPicPr>
          <p:cNvPr id="41991" name="Picture 7" descr="cyberhand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057400"/>
            <a:ext cx="2239963"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1000"/>
                                  </p:stCondLst>
                                  <p:childTnLst>
                                    <p:set>
                                      <p:cBhvr>
                                        <p:cTn id="6" dur="1" fill="hold">
                                          <p:stCondLst>
                                            <p:cond delay="0"/>
                                          </p:stCondLst>
                                        </p:cTn>
                                        <p:tgtEl>
                                          <p:spTgt spid="41991"/>
                                        </p:tgtEl>
                                        <p:attrNameLst>
                                          <p:attrName>style.visibility</p:attrName>
                                        </p:attrNameLst>
                                      </p:cBhvr>
                                      <p:to>
                                        <p:strVal val="visible"/>
                                      </p:to>
                                    </p:set>
                                    <p:anim calcmode="lin" valueType="num">
                                      <p:cBhvr>
                                        <p:cTn id="7" dur="500" fill="hold"/>
                                        <p:tgtEl>
                                          <p:spTgt spid="41991"/>
                                        </p:tgtEl>
                                        <p:attrNameLst>
                                          <p:attrName>ppt_w</p:attrName>
                                        </p:attrNameLst>
                                      </p:cBhvr>
                                      <p:tavLst>
                                        <p:tav tm="0">
                                          <p:val>
                                            <p:fltVal val="0"/>
                                          </p:val>
                                        </p:tav>
                                        <p:tav tm="100000">
                                          <p:val>
                                            <p:strVal val="#ppt_w"/>
                                          </p:val>
                                        </p:tav>
                                      </p:tavLst>
                                    </p:anim>
                                    <p:anim calcmode="lin" valueType="num">
                                      <p:cBhvr>
                                        <p:cTn id="8" dur="500" fill="hold"/>
                                        <p:tgtEl>
                                          <p:spTgt spid="4199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4FF20B-011A-4181-ADA6-CEDC05D0557C}"/>
              </a:ext>
            </a:extLst>
          </p:cNvPr>
          <p:cNvPicPr>
            <a:picLocks noChangeAspect="1"/>
          </p:cNvPicPr>
          <p:nvPr/>
        </p:nvPicPr>
        <p:blipFill rotWithShape="1">
          <a:blip r:embed="rId2"/>
          <a:srcRect l="2500" t="8681" r="3334" b="5729"/>
          <a:stretch/>
        </p:blipFill>
        <p:spPr>
          <a:xfrm>
            <a:off x="228600" y="1295401"/>
            <a:ext cx="8610600" cy="4419600"/>
          </a:xfrm>
          <a:prstGeom prst="rect">
            <a:avLst/>
          </a:prstGeom>
        </p:spPr>
      </p:pic>
    </p:spTree>
    <p:extLst>
      <p:ext uri="{BB962C8B-B14F-4D97-AF65-F5344CB8AC3E}">
        <p14:creationId xmlns:p14="http://schemas.microsoft.com/office/powerpoint/2010/main" val="48829037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9445" t="10000" r="10556" b="10000"/>
          <a:stretch/>
        </p:blipFill>
        <p:spPr>
          <a:xfrm>
            <a:off x="152400" y="685800"/>
            <a:ext cx="8778240" cy="5486400"/>
          </a:xfrm>
          <a:prstGeom prst="rect">
            <a:avLst/>
          </a:prstGeom>
        </p:spPr>
      </p:pic>
    </p:spTree>
    <p:extLst>
      <p:ext uri="{BB962C8B-B14F-4D97-AF65-F5344CB8AC3E}">
        <p14:creationId xmlns:p14="http://schemas.microsoft.com/office/powerpoint/2010/main" val="238807634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290D87-17A0-4C1F-8319-1F2907ECB6E0}"/>
              </a:ext>
            </a:extLst>
          </p:cNvPr>
          <p:cNvPicPr>
            <a:picLocks noChangeAspect="1"/>
          </p:cNvPicPr>
          <p:nvPr/>
        </p:nvPicPr>
        <p:blipFill rotWithShape="1">
          <a:blip r:embed="rId2"/>
          <a:srcRect l="2500" t="8681" r="2500" b="5729"/>
          <a:stretch/>
        </p:blipFill>
        <p:spPr>
          <a:xfrm>
            <a:off x="228600" y="1295401"/>
            <a:ext cx="8686800" cy="4419600"/>
          </a:xfrm>
          <a:prstGeom prst="rect">
            <a:avLst/>
          </a:prstGeom>
        </p:spPr>
      </p:pic>
    </p:spTree>
    <p:extLst>
      <p:ext uri="{BB962C8B-B14F-4D97-AF65-F5344CB8AC3E}">
        <p14:creationId xmlns:p14="http://schemas.microsoft.com/office/powerpoint/2010/main" val="69718215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6666" t="10000" r="2222" b="10000"/>
          <a:stretch/>
        </p:blipFill>
        <p:spPr>
          <a:xfrm>
            <a:off x="228600" y="1905000"/>
            <a:ext cx="8686800" cy="4767146"/>
          </a:xfrm>
          <a:prstGeom prst="rect">
            <a:avLst/>
          </a:prstGeom>
        </p:spPr>
      </p:pic>
      <p:pic>
        <p:nvPicPr>
          <p:cNvPr id="14338" name="Picture 2" descr="econciliador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85800"/>
            <a:ext cx="3077305" cy="800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34828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1668" t="10000" r="8333" b="14444"/>
          <a:stretch/>
        </p:blipFill>
        <p:spPr>
          <a:xfrm>
            <a:off x="381000" y="990600"/>
            <a:ext cx="8390964" cy="4953000"/>
          </a:xfrm>
          <a:prstGeom prst="rect">
            <a:avLst/>
          </a:prstGeom>
        </p:spPr>
      </p:pic>
    </p:spTree>
    <p:extLst>
      <p:ext uri="{BB962C8B-B14F-4D97-AF65-F5344CB8AC3E}">
        <p14:creationId xmlns:p14="http://schemas.microsoft.com/office/powerpoint/2010/main" val="299183520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112" t="10000" r="1112" b="5555"/>
          <a:stretch/>
        </p:blipFill>
        <p:spPr>
          <a:xfrm>
            <a:off x="381000" y="1295400"/>
            <a:ext cx="8329061" cy="4495800"/>
          </a:xfrm>
          <a:prstGeom prst="rect">
            <a:avLst/>
          </a:prstGeom>
        </p:spPr>
      </p:pic>
    </p:spTree>
    <p:extLst>
      <p:ext uri="{BB962C8B-B14F-4D97-AF65-F5344CB8AC3E}">
        <p14:creationId xmlns:p14="http://schemas.microsoft.com/office/powerpoint/2010/main" val="199834053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359A26-7446-4E18-88ED-9F511FE56E07}"/>
              </a:ext>
            </a:extLst>
          </p:cNvPr>
          <p:cNvPicPr>
            <a:picLocks noChangeAspect="1"/>
          </p:cNvPicPr>
          <p:nvPr/>
        </p:nvPicPr>
        <p:blipFill rotWithShape="1">
          <a:blip r:embed="rId2"/>
          <a:srcRect l="3333" t="10156" r="4167" b="11632"/>
          <a:stretch/>
        </p:blipFill>
        <p:spPr>
          <a:xfrm>
            <a:off x="304800" y="1371601"/>
            <a:ext cx="8458200" cy="4038600"/>
          </a:xfrm>
          <a:prstGeom prst="rect">
            <a:avLst/>
          </a:prstGeom>
        </p:spPr>
      </p:pic>
    </p:spTree>
    <p:extLst>
      <p:ext uri="{BB962C8B-B14F-4D97-AF65-F5344CB8AC3E}">
        <p14:creationId xmlns:p14="http://schemas.microsoft.com/office/powerpoint/2010/main" val="3578860797"/>
      </p:ext>
    </p:extLst>
  </p:cSld>
  <p:clrMapOvr>
    <a:masterClrMapping/>
  </p:clrMapOvr>
  <p:transition spd="med"/>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cho">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2873</TotalTime>
  <Words>304</Words>
  <Application>Microsoft Office PowerPoint</Application>
  <PresentationFormat>On-screen Show (4:3)</PresentationFormat>
  <Paragraphs>28</Paragraphs>
  <Slides>26</Slides>
  <Notes>2</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26</vt:i4>
      </vt:variant>
    </vt:vector>
  </HeadingPairs>
  <TitlesOfParts>
    <vt:vector size="36" baseType="lpstr">
      <vt:lpstr>Arial</vt:lpstr>
      <vt:lpstr>Arial Black</vt:lpstr>
      <vt:lpstr>News Gothic MT</vt:lpstr>
      <vt:lpstr>Times</vt:lpstr>
      <vt:lpstr>Times New Roman</vt:lpstr>
      <vt:lpstr>Wingdings</vt:lpstr>
      <vt:lpstr>Custom Design</vt:lpstr>
      <vt:lpstr>2_Default Design</vt:lpstr>
      <vt:lpstr>Echo</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Colin Rule</dc:creator>
  <cp:lastModifiedBy>Colin Rule</cp:lastModifiedBy>
  <cp:revision>31</cp:revision>
  <dcterms:created xsi:type="dcterms:W3CDTF">2004-01-24T11:56:54Z</dcterms:created>
  <dcterms:modified xsi:type="dcterms:W3CDTF">2025-01-10T01:45:30Z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2025-01-10T01:45:18Z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8233ed9b-43b3-46c6-900e-20c4691a3604</vt:lpwstr>
  </property>
  <property fmtid="{D5CDD505-2E9C-101B-9397-08002B2CF9AE}" pid="7" name="MSIP_Label_defa4170-0d19-0005-0004-bc88714345d2_ActionId">
    <vt:lpwstr>28d761c6-770d-4b8e-a272-d20483695a7d</vt:lpwstr>
  </property>
  <property fmtid="{D5CDD505-2E9C-101B-9397-08002B2CF9AE}" pid="8" name="MSIP_Label_defa4170-0d19-0005-0004-bc88714345d2_ContentBits">
    <vt:lpwstr>0</vt:lpwstr>
  </property>
</Properties>
</file>